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6" r:id="rId1"/>
  </p:sldMasterIdLst>
  <p:notesMasterIdLst>
    <p:notesMasterId r:id="rId41"/>
  </p:notesMasterIdLst>
  <p:sldIdLst>
    <p:sldId id="489" r:id="rId2"/>
    <p:sldId id="490" r:id="rId3"/>
    <p:sldId id="521" r:id="rId4"/>
    <p:sldId id="263" r:id="rId5"/>
    <p:sldId id="340" r:id="rId6"/>
    <p:sldId id="341" r:id="rId7"/>
    <p:sldId id="342" r:id="rId8"/>
    <p:sldId id="290" r:id="rId9"/>
    <p:sldId id="365" r:id="rId10"/>
    <p:sldId id="343" r:id="rId11"/>
    <p:sldId id="344" r:id="rId12"/>
    <p:sldId id="345" r:id="rId13"/>
    <p:sldId id="346" r:id="rId14"/>
    <p:sldId id="347" r:id="rId15"/>
    <p:sldId id="348" r:id="rId16"/>
    <p:sldId id="380" r:id="rId17"/>
    <p:sldId id="349" r:id="rId18"/>
    <p:sldId id="350" r:id="rId19"/>
    <p:sldId id="351" r:id="rId20"/>
    <p:sldId id="352" r:id="rId21"/>
    <p:sldId id="353" r:id="rId22"/>
    <p:sldId id="354" r:id="rId23"/>
    <p:sldId id="358" r:id="rId24"/>
    <p:sldId id="355" r:id="rId25"/>
    <p:sldId id="381" r:id="rId26"/>
    <p:sldId id="356" r:id="rId27"/>
    <p:sldId id="357" r:id="rId28"/>
    <p:sldId id="280" r:id="rId29"/>
    <p:sldId id="281" r:id="rId30"/>
    <p:sldId id="464" r:id="rId31"/>
    <p:sldId id="465" r:id="rId32"/>
    <p:sldId id="467" r:id="rId33"/>
    <p:sldId id="468" r:id="rId34"/>
    <p:sldId id="469" r:id="rId35"/>
    <p:sldId id="470" r:id="rId36"/>
    <p:sldId id="501" r:id="rId37"/>
    <p:sldId id="495" r:id="rId38"/>
    <p:sldId id="504" r:id="rId39"/>
    <p:sldId id="523"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909" autoAdjust="0"/>
  </p:normalViewPr>
  <p:slideViewPr>
    <p:cSldViewPr>
      <p:cViewPr varScale="1">
        <p:scale>
          <a:sx n="65" d="100"/>
          <a:sy n="65" d="100"/>
        </p:scale>
        <p:origin x="1476" y="60"/>
      </p:cViewPr>
      <p:guideLst>
        <p:guide orient="horz" pos="2160"/>
        <p:guide pos="2880"/>
      </p:guideLst>
    </p:cSldViewPr>
  </p:slideViewPr>
  <p:notesTextViewPr>
    <p:cViewPr>
      <p:scale>
        <a:sx n="1" d="1"/>
        <a:sy n="1" d="1"/>
      </p:scale>
      <p:origin x="0" y="0"/>
    </p:cViewPr>
  </p:notesTextViewPr>
  <p:sorterViewPr>
    <p:cViewPr>
      <p:scale>
        <a:sx n="60" d="100"/>
        <a:sy n="60" d="100"/>
      </p:scale>
      <p:origin x="0" y="-115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3D8313-0C26-4F35-97BE-D0C38C06AFF2}" type="doc">
      <dgm:prSet loTypeId="urn:microsoft.com/office/officeart/2008/layout/HorizontalMultiLevelHierarchy" loCatId="hierarchy" qsTypeId="urn:microsoft.com/office/officeart/2005/8/quickstyle/simple3" qsCatId="simple" csTypeId="urn:microsoft.com/office/officeart/2005/8/colors/accent1_2" csCatId="accent1" phldr="1"/>
      <dgm:spPr/>
      <dgm:t>
        <a:bodyPr/>
        <a:lstStyle/>
        <a:p>
          <a:endParaRPr lang="en-US"/>
        </a:p>
      </dgm:t>
    </dgm:pt>
    <dgm:pt modelId="{39450D5E-8D26-4E92-A0AB-C5F0313CEEC2}">
      <dgm:prSet phldrT="[Text]" custT="1"/>
      <dgm:spPr/>
      <dgm:t>
        <a:bodyPr/>
        <a:lstStyle/>
        <a:p>
          <a:r>
            <a:rPr lang="en-US" sz="2400" b="1" i="1" dirty="0">
              <a:latin typeface="Times New Roman" panose="02020603050405020304" pitchFamily="18" charset="0"/>
              <a:cs typeface="Times New Roman" panose="02020603050405020304" pitchFamily="18" charset="0"/>
            </a:rPr>
            <a:t>Neurocranial capsular matrix</a:t>
          </a:r>
        </a:p>
      </dgm:t>
    </dgm:pt>
    <dgm:pt modelId="{91FAA825-2686-462A-9012-217FE9BA3AE8}" type="parTrans" cxnId="{3E916215-4B44-4968-ADBF-4B485E3A66EF}">
      <dgm:prSet/>
      <dgm:spPr/>
      <dgm:t>
        <a:bodyPr/>
        <a:lstStyle/>
        <a:p>
          <a:endParaRPr lang="en-US"/>
        </a:p>
      </dgm:t>
    </dgm:pt>
    <dgm:pt modelId="{7BF3DDAA-C66A-497A-8043-8657963F7D14}" type="sibTrans" cxnId="{3E916215-4B44-4968-ADBF-4B485E3A66EF}">
      <dgm:prSet/>
      <dgm:spPr/>
      <dgm:t>
        <a:bodyPr/>
        <a:lstStyle/>
        <a:p>
          <a:endParaRPr lang="en-US"/>
        </a:p>
      </dgm:t>
    </dgm:pt>
    <dgm:pt modelId="{08F9E691-F914-4902-BCCE-287CA68C105A}">
      <dgm:prSet phldrT="[Text]"/>
      <dgm:spPr/>
      <dgm:t>
        <a:bodyPr/>
        <a:lstStyle/>
        <a:p>
          <a:r>
            <a:rPr lang="en-US" dirty="0">
              <a:latin typeface="Times New Roman" panose="02020603050405020304" pitchFamily="18" charset="0"/>
              <a:cs typeface="Times New Roman" panose="02020603050405020304" pitchFamily="18" charset="0"/>
            </a:rPr>
            <a:t>BRAIN</a:t>
          </a:r>
          <a:endParaRPr lang="en-US" dirty="0"/>
        </a:p>
      </dgm:t>
    </dgm:pt>
    <dgm:pt modelId="{706417E3-7125-4763-895A-6DAE520F1408}" type="parTrans" cxnId="{1C53F7A6-FC09-4EA0-9288-71D9A45D7D8E}">
      <dgm:prSet/>
      <dgm:spPr/>
      <dgm:t>
        <a:bodyPr/>
        <a:lstStyle/>
        <a:p>
          <a:endParaRPr lang="en-US"/>
        </a:p>
      </dgm:t>
    </dgm:pt>
    <dgm:pt modelId="{99F23A65-6AFD-475E-914E-3FCFC1D50127}" type="sibTrans" cxnId="{1C53F7A6-FC09-4EA0-9288-71D9A45D7D8E}">
      <dgm:prSet/>
      <dgm:spPr/>
      <dgm:t>
        <a:bodyPr/>
        <a:lstStyle/>
        <a:p>
          <a:endParaRPr lang="en-US"/>
        </a:p>
      </dgm:t>
    </dgm:pt>
    <dgm:pt modelId="{FEC7E72B-2989-4043-A133-7ED3ED83296E}">
      <dgm:prSet phldrT="[Text]"/>
      <dgm:spPr/>
      <dgm:t>
        <a:bodyPr/>
        <a:lstStyle/>
        <a:p>
          <a:r>
            <a:rPr lang="en-US" dirty="0">
              <a:latin typeface="Times New Roman" panose="02020603050405020304" pitchFamily="18" charset="0"/>
              <a:cs typeface="Times New Roman" panose="02020603050405020304" pitchFamily="18" charset="0"/>
            </a:rPr>
            <a:t>LEPTOMENINGES</a:t>
          </a:r>
          <a:endParaRPr lang="en-US" dirty="0"/>
        </a:p>
      </dgm:t>
    </dgm:pt>
    <dgm:pt modelId="{1DD8A7BB-E05A-412C-BF94-5EF49E1BF3E4}" type="parTrans" cxnId="{5F9319E1-E096-4BDE-BF21-0FD9BC9609DF}">
      <dgm:prSet/>
      <dgm:spPr/>
      <dgm:t>
        <a:bodyPr/>
        <a:lstStyle/>
        <a:p>
          <a:endParaRPr lang="en-US"/>
        </a:p>
      </dgm:t>
    </dgm:pt>
    <dgm:pt modelId="{E4056BC5-F716-46CD-8F87-DC88D307C74D}" type="sibTrans" cxnId="{5F9319E1-E096-4BDE-BF21-0FD9BC9609DF}">
      <dgm:prSet/>
      <dgm:spPr/>
      <dgm:t>
        <a:bodyPr/>
        <a:lstStyle/>
        <a:p>
          <a:endParaRPr lang="en-US"/>
        </a:p>
      </dgm:t>
    </dgm:pt>
    <dgm:pt modelId="{7EBB03B3-B170-4777-9558-25284B10B824}">
      <dgm:prSet phldrT="[Text]"/>
      <dgm:spPr/>
      <dgm:t>
        <a:bodyPr/>
        <a:lstStyle/>
        <a:p>
          <a:r>
            <a:rPr lang="en-US" dirty="0">
              <a:latin typeface="Times New Roman" panose="02020603050405020304" pitchFamily="18" charset="0"/>
              <a:cs typeface="Times New Roman" panose="02020603050405020304" pitchFamily="18" charset="0"/>
            </a:rPr>
            <a:t>CSF</a:t>
          </a:r>
        </a:p>
      </dgm:t>
    </dgm:pt>
    <dgm:pt modelId="{D433DCDA-9002-4DFF-BFA1-A9871FD040D5}" type="parTrans" cxnId="{65812316-C250-4A0D-9C9C-B8092ECC03DD}">
      <dgm:prSet/>
      <dgm:spPr/>
      <dgm:t>
        <a:bodyPr/>
        <a:lstStyle/>
        <a:p>
          <a:endParaRPr lang="en-US"/>
        </a:p>
      </dgm:t>
    </dgm:pt>
    <dgm:pt modelId="{9E955925-F7F3-430F-BCDC-62CA01DB9C76}" type="sibTrans" cxnId="{65812316-C250-4A0D-9C9C-B8092ECC03DD}">
      <dgm:prSet/>
      <dgm:spPr/>
      <dgm:t>
        <a:bodyPr/>
        <a:lstStyle/>
        <a:p>
          <a:endParaRPr lang="en-US"/>
        </a:p>
      </dgm:t>
    </dgm:pt>
    <dgm:pt modelId="{FBF81646-38F8-4B5B-801B-0A3725560FEC}" type="pres">
      <dgm:prSet presAssocID="{8F3D8313-0C26-4F35-97BE-D0C38C06AFF2}" presName="Name0" presStyleCnt="0">
        <dgm:presLayoutVars>
          <dgm:chPref val="1"/>
          <dgm:dir/>
          <dgm:animOne val="branch"/>
          <dgm:animLvl val="lvl"/>
          <dgm:resizeHandles val="exact"/>
        </dgm:presLayoutVars>
      </dgm:prSet>
      <dgm:spPr/>
      <dgm:t>
        <a:bodyPr/>
        <a:lstStyle/>
        <a:p>
          <a:endParaRPr lang="en-US"/>
        </a:p>
      </dgm:t>
    </dgm:pt>
    <dgm:pt modelId="{47CCC3AE-BCAD-4906-948B-D28C43F2DAB1}" type="pres">
      <dgm:prSet presAssocID="{39450D5E-8D26-4E92-A0AB-C5F0313CEEC2}" presName="root1" presStyleCnt="0"/>
      <dgm:spPr/>
    </dgm:pt>
    <dgm:pt modelId="{A8114E2C-2345-4AE7-9D89-3761A24C336B}" type="pres">
      <dgm:prSet presAssocID="{39450D5E-8D26-4E92-A0AB-C5F0313CEEC2}" presName="LevelOneTextNode" presStyleLbl="node0" presStyleIdx="0" presStyleCnt="1" custAng="932862" custScaleX="159802">
        <dgm:presLayoutVars>
          <dgm:chPref val="3"/>
        </dgm:presLayoutVars>
      </dgm:prSet>
      <dgm:spPr/>
      <dgm:t>
        <a:bodyPr/>
        <a:lstStyle/>
        <a:p>
          <a:endParaRPr lang="en-US"/>
        </a:p>
      </dgm:t>
    </dgm:pt>
    <dgm:pt modelId="{F54F6E37-9D5B-4C81-B319-2FB9F3E068F4}" type="pres">
      <dgm:prSet presAssocID="{39450D5E-8D26-4E92-A0AB-C5F0313CEEC2}" presName="level2hierChild" presStyleCnt="0"/>
      <dgm:spPr/>
    </dgm:pt>
    <dgm:pt modelId="{01F69EF9-EA4F-4499-B676-C8AE1764F117}" type="pres">
      <dgm:prSet presAssocID="{706417E3-7125-4763-895A-6DAE520F1408}" presName="conn2-1" presStyleLbl="parChTrans1D2" presStyleIdx="0" presStyleCnt="3"/>
      <dgm:spPr/>
      <dgm:t>
        <a:bodyPr/>
        <a:lstStyle/>
        <a:p>
          <a:endParaRPr lang="en-US"/>
        </a:p>
      </dgm:t>
    </dgm:pt>
    <dgm:pt modelId="{88CA52AA-912C-48C1-8C92-D8C9B8CCBC75}" type="pres">
      <dgm:prSet presAssocID="{706417E3-7125-4763-895A-6DAE520F1408}" presName="connTx" presStyleLbl="parChTrans1D2" presStyleIdx="0" presStyleCnt="3"/>
      <dgm:spPr/>
      <dgm:t>
        <a:bodyPr/>
        <a:lstStyle/>
        <a:p>
          <a:endParaRPr lang="en-US"/>
        </a:p>
      </dgm:t>
    </dgm:pt>
    <dgm:pt modelId="{562513DE-0448-429A-88E3-0317165DE19A}" type="pres">
      <dgm:prSet presAssocID="{08F9E691-F914-4902-BCCE-287CA68C105A}" presName="root2" presStyleCnt="0"/>
      <dgm:spPr/>
    </dgm:pt>
    <dgm:pt modelId="{DAC7F8FF-56FB-4C5E-B7CE-D991AA58EA29}" type="pres">
      <dgm:prSet presAssocID="{08F9E691-F914-4902-BCCE-287CA68C105A}" presName="LevelTwoTextNode" presStyleLbl="node2" presStyleIdx="0" presStyleCnt="3" custScaleX="89000" custScaleY="105483" custLinFactNeighborX="25243" custLinFactNeighborY="-18651">
        <dgm:presLayoutVars>
          <dgm:chPref val="3"/>
        </dgm:presLayoutVars>
      </dgm:prSet>
      <dgm:spPr/>
      <dgm:t>
        <a:bodyPr/>
        <a:lstStyle/>
        <a:p>
          <a:endParaRPr lang="en-US"/>
        </a:p>
      </dgm:t>
    </dgm:pt>
    <dgm:pt modelId="{431B0512-BE8A-4C20-AA95-8D9E95341A75}" type="pres">
      <dgm:prSet presAssocID="{08F9E691-F914-4902-BCCE-287CA68C105A}" presName="level3hierChild" presStyleCnt="0"/>
      <dgm:spPr/>
    </dgm:pt>
    <dgm:pt modelId="{18B3A151-9DE8-4704-8FE3-BA0A9565AFF6}" type="pres">
      <dgm:prSet presAssocID="{1DD8A7BB-E05A-412C-BF94-5EF49E1BF3E4}" presName="conn2-1" presStyleLbl="parChTrans1D2" presStyleIdx="1" presStyleCnt="3"/>
      <dgm:spPr/>
      <dgm:t>
        <a:bodyPr/>
        <a:lstStyle/>
        <a:p>
          <a:endParaRPr lang="en-US"/>
        </a:p>
      </dgm:t>
    </dgm:pt>
    <dgm:pt modelId="{90BADDDF-15AD-488E-9F72-E52FFE292E87}" type="pres">
      <dgm:prSet presAssocID="{1DD8A7BB-E05A-412C-BF94-5EF49E1BF3E4}" presName="connTx" presStyleLbl="parChTrans1D2" presStyleIdx="1" presStyleCnt="3"/>
      <dgm:spPr/>
      <dgm:t>
        <a:bodyPr/>
        <a:lstStyle/>
        <a:p>
          <a:endParaRPr lang="en-US"/>
        </a:p>
      </dgm:t>
    </dgm:pt>
    <dgm:pt modelId="{45DB82AD-ADFD-4DBC-B444-D6ECAA16D14D}" type="pres">
      <dgm:prSet presAssocID="{FEC7E72B-2989-4043-A133-7ED3ED83296E}" presName="root2" presStyleCnt="0"/>
      <dgm:spPr/>
    </dgm:pt>
    <dgm:pt modelId="{96FE1CE8-2E51-4B51-8F73-BCB2362881CF}" type="pres">
      <dgm:prSet presAssocID="{FEC7E72B-2989-4043-A133-7ED3ED83296E}" presName="LevelTwoTextNode" presStyleLbl="node2" presStyleIdx="1" presStyleCnt="3" custLinFactNeighborX="27457" custLinFactNeighborY="-3289">
        <dgm:presLayoutVars>
          <dgm:chPref val="3"/>
        </dgm:presLayoutVars>
      </dgm:prSet>
      <dgm:spPr/>
      <dgm:t>
        <a:bodyPr/>
        <a:lstStyle/>
        <a:p>
          <a:endParaRPr lang="en-US"/>
        </a:p>
      </dgm:t>
    </dgm:pt>
    <dgm:pt modelId="{7CEB1988-0E2B-4C01-8229-EBAD7774E15F}" type="pres">
      <dgm:prSet presAssocID="{FEC7E72B-2989-4043-A133-7ED3ED83296E}" presName="level3hierChild" presStyleCnt="0"/>
      <dgm:spPr/>
    </dgm:pt>
    <dgm:pt modelId="{CB17C922-2580-4D86-8EFE-02640F9FC509}" type="pres">
      <dgm:prSet presAssocID="{D433DCDA-9002-4DFF-BFA1-A9871FD040D5}" presName="conn2-1" presStyleLbl="parChTrans1D2" presStyleIdx="2" presStyleCnt="3"/>
      <dgm:spPr/>
      <dgm:t>
        <a:bodyPr/>
        <a:lstStyle/>
        <a:p>
          <a:endParaRPr lang="en-US"/>
        </a:p>
      </dgm:t>
    </dgm:pt>
    <dgm:pt modelId="{78AA4C25-9B2C-48D8-BA53-BC075F9EE750}" type="pres">
      <dgm:prSet presAssocID="{D433DCDA-9002-4DFF-BFA1-A9871FD040D5}" presName="connTx" presStyleLbl="parChTrans1D2" presStyleIdx="2" presStyleCnt="3"/>
      <dgm:spPr/>
      <dgm:t>
        <a:bodyPr/>
        <a:lstStyle/>
        <a:p>
          <a:endParaRPr lang="en-US"/>
        </a:p>
      </dgm:t>
    </dgm:pt>
    <dgm:pt modelId="{0144E3AE-187C-4B42-86E1-C76EBA97F14A}" type="pres">
      <dgm:prSet presAssocID="{7EBB03B3-B170-4777-9558-25284B10B824}" presName="root2" presStyleCnt="0"/>
      <dgm:spPr/>
    </dgm:pt>
    <dgm:pt modelId="{92B27E46-F8C2-4BC6-85AD-A0193DF551D3}" type="pres">
      <dgm:prSet presAssocID="{7EBB03B3-B170-4777-9558-25284B10B824}" presName="LevelTwoTextNode" presStyleLbl="node2" presStyleIdx="2" presStyleCnt="3" custLinFactNeighborX="27457" custLinFactNeighborY="5632">
        <dgm:presLayoutVars>
          <dgm:chPref val="3"/>
        </dgm:presLayoutVars>
      </dgm:prSet>
      <dgm:spPr/>
      <dgm:t>
        <a:bodyPr/>
        <a:lstStyle/>
        <a:p>
          <a:endParaRPr lang="en-US"/>
        </a:p>
      </dgm:t>
    </dgm:pt>
    <dgm:pt modelId="{BA833E2A-CE78-45B9-A113-433ADC35EECD}" type="pres">
      <dgm:prSet presAssocID="{7EBB03B3-B170-4777-9558-25284B10B824}" presName="level3hierChild" presStyleCnt="0"/>
      <dgm:spPr/>
    </dgm:pt>
  </dgm:ptLst>
  <dgm:cxnLst>
    <dgm:cxn modelId="{A5A3C370-244D-4FDD-8F4D-201EFF4F7FB2}" type="presOf" srcId="{8F3D8313-0C26-4F35-97BE-D0C38C06AFF2}" destId="{FBF81646-38F8-4B5B-801B-0A3725560FEC}" srcOrd="0" destOrd="0" presId="urn:microsoft.com/office/officeart/2008/layout/HorizontalMultiLevelHierarchy"/>
    <dgm:cxn modelId="{B0AC4350-1E4C-437B-9E80-82793D58A28D}" type="presOf" srcId="{706417E3-7125-4763-895A-6DAE520F1408}" destId="{88CA52AA-912C-48C1-8C92-D8C9B8CCBC75}" srcOrd="1" destOrd="0" presId="urn:microsoft.com/office/officeart/2008/layout/HorizontalMultiLevelHierarchy"/>
    <dgm:cxn modelId="{5F9319E1-E096-4BDE-BF21-0FD9BC9609DF}" srcId="{39450D5E-8D26-4E92-A0AB-C5F0313CEEC2}" destId="{FEC7E72B-2989-4043-A133-7ED3ED83296E}" srcOrd="1" destOrd="0" parTransId="{1DD8A7BB-E05A-412C-BF94-5EF49E1BF3E4}" sibTransId="{E4056BC5-F716-46CD-8F87-DC88D307C74D}"/>
    <dgm:cxn modelId="{65812316-C250-4A0D-9C9C-B8092ECC03DD}" srcId="{39450D5E-8D26-4E92-A0AB-C5F0313CEEC2}" destId="{7EBB03B3-B170-4777-9558-25284B10B824}" srcOrd="2" destOrd="0" parTransId="{D433DCDA-9002-4DFF-BFA1-A9871FD040D5}" sibTransId="{9E955925-F7F3-430F-BCDC-62CA01DB9C76}"/>
    <dgm:cxn modelId="{8593CC78-876F-454C-977F-37B637D6F9C7}" type="presOf" srcId="{7EBB03B3-B170-4777-9558-25284B10B824}" destId="{92B27E46-F8C2-4BC6-85AD-A0193DF551D3}" srcOrd="0" destOrd="0" presId="urn:microsoft.com/office/officeart/2008/layout/HorizontalMultiLevelHierarchy"/>
    <dgm:cxn modelId="{B3E8E2ED-3E92-45A7-A56B-C23C7FDD5FD0}" type="presOf" srcId="{08F9E691-F914-4902-BCCE-287CA68C105A}" destId="{DAC7F8FF-56FB-4C5E-B7CE-D991AA58EA29}" srcOrd="0" destOrd="0" presId="urn:microsoft.com/office/officeart/2008/layout/HorizontalMultiLevelHierarchy"/>
    <dgm:cxn modelId="{69E6E90B-F4E5-48E8-9AB0-2B43DA08FDD4}" type="presOf" srcId="{39450D5E-8D26-4E92-A0AB-C5F0313CEEC2}" destId="{A8114E2C-2345-4AE7-9D89-3761A24C336B}" srcOrd="0" destOrd="0" presId="urn:microsoft.com/office/officeart/2008/layout/HorizontalMultiLevelHierarchy"/>
    <dgm:cxn modelId="{65F4E281-5AE2-4FD4-836B-1D67A6C64217}" type="presOf" srcId="{706417E3-7125-4763-895A-6DAE520F1408}" destId="{01F69EF9-EA4F-4499-B676-C8AE1764F117}" srcOrd="0" destOrd="0" presId="urn:microsoft.com/office/officeart/2008/layout/HorizontalMultiLevelHierarchy"/>
    <dgm:cxn modelId="{337B1009-8DF8-4F63-BE5B-9C57DA2A6DE9}" type="presOf" srcId="{D433DCDA-9002-4DFF-BFA1-A9871FD040D5}" destId="{CB17C922-2580-4D86-8EFE-02640F9FC509}" srcOrd="0" destOrd="0" presId="urn:microsoft.com/office/officeart/2008/layout/HorizontalMultiLevelHierarchy"/>
    <dgm:cxn modelId="{F60D8D9A-936A-411C-8504-2887D77EF251}" type="presOf" srcId="{1DD8A7BB-E05A-412C-BF94-5EF49E1BF3E4}" destId="{18B3A151-9DE8-4704-8FE3-BA0A9565AFF6}" srcOrd="0" destOrd="0" presId="urn:microsoft.com/office/officeart/2008/layout/HorizontalMultiLevelHierarchy"/>
    <dgm:cxn modelId="{ACCD99F5-A012-41F9-AD6C-660503E76AA1}" type="presOf" srcId="{FEC7E72B-2989-4043-A133-7ED3ED83296E}" destId="{96FE1CE8-2E51-4B51-8F73-BCB2362881CF}" srcOrd="0" destOrd="0" presId="urn:microsoft.com/office/officeart/2008/layout/HorizontalMultiLevelHierarchy"/>
    <dgm:cxn modelId="{63F3AAEA-8BC0-4EEE-BA65-A518E37788EF}" type="presOf" srcId="{D433DCDA-9002-4DFF-BFA1-A9871FD040D5}" destId="{78AA4C25-9B2C-48D8-BA53-BC075F9EE750}" srcOrd="1" destOrd="0" presId="urn:microsoft.com/office/officeart/2008/layout/HorizontalMultiLevelHierarchy"/>
    <dgm:cxn modelId="{5556ACEF-B871-410C-9A9E-17969CE87C23}" type="presOf" srcId="{1DD8A7BB-E05A-412C-BF94-5EF49E1BF3E4}" destId="{90BADDDF-15AD-488E-9F72-E52FFE292E87}" srcOrd="1" destOrd="0" presId="urn:microsoft.com/office/officeart/2008/layout/HorizontalMultiLevelHierarchy"/>
    <dgm:cxn modelId="{1C53F7A6-FC09-4EA0-9288-71D9A45D7D8E}" srcId="{39450D5E-8D26-4E92-A0AB-C5F0313CEEC2}" destId="{08F9E691-F914-4902-BCCE-287CA68C105A}" srcOrd="0" destOrd="0" parTransId="{706417E3-7125-4763-895A-6DAE520F1408}" sibTransId="{99F23A65-6AFD-475E-914E-3FCFC1D50127}"/>
    <dgm:cxn modelId="{3E916215-4B44-4968-ADBF-4B485E3A66EF}" srcId="{8F3D8313-0C26-4F35-97BE-D0C38C06AFF2}" destId="{39450D5E-8D26-4E92-A0AB-C5F0313CEEC2}" srcOrd="0" destOrd="0" parTransId="{91FAA825-2686-462A-9012-217FE9BA3AE8}" sibTransId="{7BF3DDAA-C66A-497A-8043-8657963F7D14}"/>
    <dgm:cxn modelId="{10C2BC42-529B-481F-A36A-2D4A41E038A8}" type="presParOf" srcId="{FBF81646-38F8-4B5B-801B-0A3725560FEC}" destId="{47CCC3AE-BCAD-4906-948B-D28C43F2DAB1}" srcOrd="0" destOrd="0" presId="urn:microsoft.com/office/officeart/2008/layout/HorizontalMultiLevelHierarchy"/>
    <dgm:cxn modelId="{934D1D4C-ABE7-4D69-A1D3-C3816F36D277}" type="presParOf" srcId="{47CCC3AE-BCAD-4906-948B-D28C43F2DAB1}" destId="{A8114E2C-2345-4AE7-9D89-3761A24C336B}" srcOrd="0" destOrd="0" presId="urn:microsoft.com/office/officeart/2008/layout/HorizontalMultiLevelHierarchy"/>
    <dgm:cxn modelId="{BB240990-E3B4-4497-A06A-12E8BA7D0ED5}" type="presParOf" srcId="{47CCC3AE-BCAD-4906-948B-D28C43F2DAB1}" destId="{F54F6E37-9D5B-4C81-B319-2FB9F3E068F4}" srcOrd="1" destOrd="0" presId="urn:microsoft.com/office/officeart/2008/layout/HorizontalMultiLevelHierarchy"/>
    <dgm:cxn modelId="{EB1AEACA-E7C2-4DD4-B097-545E55EEAB21}" type="presParOf" srcId="{F54F6E37-9D5B-4C81-B319-2FB9F3E068F4}" destId="{01F69EF9-EA4F-4499-B676-C8AE1764F117}" srcOrd="0" destOrd="0" presId="urn:microsoft.com/office/officeart/2008/layout/HorizontalMultiLevelHierarchy"/>
    <dgm:cxn modelId="{095DD371-347C-4298-9B73-235AC33B74A8}" type="presParOf" srcId="{01F69EF9-EA4F-4499-B676-C8AE1764F117}" destId="{88CA52AA-912C-48C1-8C92-D8C9B8CCBC75}" srcOrd="0" destOrd="0" presId="urn:microsoft.com/office/officeart/2008/layout/HorizontalMultiLevelHierarchy"/>
    <dgm:cxn modelId="{C194EA0E-B4F5-42FE-AC46-C80FF747EC26}" type="presParOf" srcId="{F54F6E37-9D5B-4C81-B319-2FB9F3E068F4}" destId="{562513DE-0448-429A-88E3-0317165DE19A}" srcOrd="1" destOrd="0" presId="urn:microsoft.com/office/officeart/2008/layout/HorizontalMultiLevelHierarchy"/>
    <dgm:cxn modelId="{0F503F00-2E60-4736-9CC9-7AC0B7B6A009}" type="presParOf" srcId="{562513DE-0448-429A-88E3-0317165DE19A}" destId="{DAC7F8FF-56FB-4C5E-B7CE-D991AA58EA29}" srcOrd="0" destOrd="0" presId="urn:microsoft.com/office/officeart/2008/layout/HorizontalMultiLevelHierarchy"/>
    <dgm:cxn modelId="{F7BCE731-A474-4D17-9596-FEE8B1214A92}" type="presParOf" srcId="{562513DE-0448-429A-88E3-0317165DE19A}" destId="{431B0512-BE8A-4C20-AA95-8D9E95341A75}" srcOrd="1" destOrd="0" presId="urn:microsoft.com/office/officeart/2008/layout/HorizontalMultiLevelHierarchy"/>
    <dgm:cxn modelId="{0BCB974D-4BB7-4181-B062-D7500CC712A8}" type="presParOf" srcId="{F54F6E37-9D5B-4C81-B319-2FB9F3E068F4}" destId="{18B3A151-9DE8-4704-8FE3-BA0A9565AFF6}" srcOrd="2" destOrd="0" presId="urn:microsoft.com/office/officeart/2008/layout/HorizontalMultiLevelHierarchy"/>
    <dgm:cxn modelId="{914CCFC7-FC09-4226-ABE3-81C4A3A6871C}" type="presParOf" srcId="{18B3A151-9DE8-4704-8FE3-BA0A9565AFF6}" destId="{90BADDDF-15AD-488E-9F72-E52FFE292E87}" srcOrd="0" destOrd="0" presId="urn:microsoft.com/office/officeart/2008/layout/HorizontalMultiLevelHierarchy"/>
    <dgm:cxn modelId="{3DD31A78-5C33-42AF-A580-FC4841D75C9A}" type="presParOf" srcId="{F54F6E37-9D5B-4C81-B319-2FB9F3E068F4}" destId="{45DB82AD-ADFD-4DBC-B444-D6ECAA16D14D}" srcOrd="3" destOrd="0" presId="urn:microsoft.com/office/officeart/2008/layout/HorizontalMultiLevelHierarchy"/>
    <dgm:cxn modelId="{7C67A962-4BBE-4485-838A-E7E52507E937}" type="presParOf" srcId="{45DB82AD-ADFD-4DBC-B444-D6ECAA16D14D}" destId="{96FE1CE8-2E51-4B51-8F73-BCB2362881CF}" srcOrd="0" destOrd="0" presId="urn:microsoft.com/office/officeart/2008/layout/HorizontalMultiLevelHierarchy"/>
    <dgm:cxn modelId="{92F97187-4D21-4FF5-9852-1F22CB321471}" type="presParOf" srcId="{45DB82AD-ADFD-4DBC-B444-D6ECAA16D14D}" destId="{7CEB1988-0E2B-4C01-8229-EBAD7774E15F}" srcOrd="1" destOrd="0" presId="urn:microsoft.com/office/officeart/2008/layout/HorizontalMultiLevelHierarchy"/>
    <dgm:cxn modelId="{AF055CAA-4411-43A3-8DEB-65172C1463EB}" type="presParOf" srcId="{F54F6E37-9D5B-4C81-B319-2FB9F3E068F4}" destId="{CB17C922-2580-4D86-8EFE-02640F9FC509}" srcOrd="4" destOrd="0" presId="urn:microsoft.com/office/officeart/2008/layout/HorizontalMultiLevelHierarchy"/>
    <dgm:cxn modelId="{0D9145F7-CD4D-44B2-9F8B-CDBB935A457C}" type="presParOf" srcId="{CB17C922-2580-4D86-8EFE-02640F9FC509}" destId="{78AA4C25-9B2C-48D8-BA53-BC075F9EE750}" srcOrd="0" destOrd="0" presId="urn:microsoft.com/office/officeart/2008/layout/HorizontalMultiLevelHierarchy"/>
    <dgm:cxn modelId="{F8977C74-5AFA-4938-962F-1F07EE694409}" type="presParOf" srcId="{F54F6E37-9D5B-4C81-B319-2FB9F3E068F4}" destId="{0144E3AE-187C-4B42-86E1-C76EBA97F14A}" srcOrd="5" destOrd="0" presId="urn:microsoft.com/office/officeart/2008/layout/HorizontalMultiLevelHierarchy"/>
    <dgm:cxn modelId="{BF2917FF-612D-41FD-8306-6A8C90B7AB3F}" type="presParOf" srcId="{0144E3AE-187C-4B42-86E1-C76EBA97F14A}" destId="{92B27E46-F8C2-4BC6-85AD-A0193DF551D3}" srcOrd="0" destOrd="0" presId="urn:microsoft.com/office/officeart/2008/layout/HorizontalMultiLevelHierarchy"/>
    <dgm:cxn modelId="{5D017094-E295-44F6-9E49-ABE87C585273}" type="presParOf" srcId="{0144E3AE-187C-4B42-86E1-C76EBA97F14A}" destId="{BA833E2A-CE78-45B9-A113-433ADC35EECD}"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534DC5-972F-4823-9295-3AB21E5F2CDC}"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n-US"/>
        </a:p>
      </dgm:t>
    </dgm:pt>
    <dgm:pt modelId="{4A58D681-ACB8-4BD1-BC37-BE172ABCD8FA}">
      <dgm:prSet phldrT="[Text]" custT="1"/>
      <dgm:spPr/>
      <dgm:t>
        <a:bodyPr/>
        <a:lstStyle/>
        <a:p>
          <a:r>
            <a:rPr lang="en-US" sz="4000" dirty="0">
              <a:latin typeface="Times New Roman" panose="02020603050405020304" pitchFamily="18" charset="0"/>
              <a:cs typeface="Times New Roman" panose="02020603050405020304" pitchFamily="18" charset="0"/>
            </a:rPr>
            <a:t>Skeletal Unit</a:t>
          </a:r>
        </a:p>
      </dgm:t>
    </dgm:pt>
    <dgm:pt modelId="{77014749-D126-4997-A424-48983ADD0C74}" type="parTrans" cxnId="{9E4713CE-8528-447C-B551-E481DEC3C4A2}">
      <dgm:prSet/>
      <dgm:spPr/>
      <dgm:t>
        <a:bodyPr/>
        <a:lstStyle/>
        <a:p>
          <a:endParaRPr lang="en-US"/>
        </a:p>
      </dgm:t>
    </dgm:pt>
    <dgm:pt modelId="{DC94EB54-805E-4F17-B714-7A98EE384999}" type="sibTrans" cxnId="{9E4713CE-8528-447C-B551-E481DEC3C4A2}">
      <dgm:prSet/>
      <dgm:spPr/>
      <dgm:t>
        <a:bodyPr/>
        <a:lstStyle/>
        <a:p>
          <a:endParaRPr lang="en-US"/>
        </a:p>
      </dgm:t>
    </dgm:pt>
    <dgm:pt modelId="{023C210A-732A-4919-8E3D-074FDE4C72C1}">
      <dgm:prSet phldrT="[Text]" custT="1"/>
      <dgm:spPr/>
      <dgm:t>
        <a:bodyPr/>
        <a:lstStyle/>
        <a:p>
          <a:r>
            <a:rPr lang="en-US" sz="2800" dirty="0">
              <a:latin typeface="Times New Roman" panose="02020603050405020304" pitchFamily="18" charset="0"/>
              <a:cs typeface="Times New Roman" panose="02020603050405020304" pitchFamily="18" charset="0"/>
            </a:rPr>
            <a:t>Microskeletal Unit</a:t>
          </a:r>
        </a:p>
      </dgm:t>
    </dgm:pt>
    <dgm:pt modelId="{4454B9BE-1616-4ED6-AA94-E19F3A2578E7}" type="parTrans" cxnId="{CD44574D-D779-4BDA-B152-D461E9A90416}">
      <dgm:prSet/>
      <dgm:spPr/>
      <dgm:t>
        <a:bodyPr/>
        <a:lstStyle/>
        <a:p>
          <a:endParaRPr lang="en-US"/>
        </a:p>
      </dgm:t>
    </dgm:pt>
    <dgm:pt modelId="{B38EC7BD-DD07-477B-B8EF-07EF8C16AF11}" type="sibTrans" cxnId="{CD44574D-D779-4BDA-B152-D461E9A90416}">
      <dgm:prSet/>
      <dgm:spPr/>
      <dgm:t>
        <a:bodyPr/>
        <a:lstStyle/>
        <a:p>
          <a:endParaRPr lang="en-US"/>
        </a:p>
      </dgm:t>
    </dgm:pt>
    <dgm:pt modelId="{99B7B507-FB1F-4D08-AA00-84823EE7C18D}">
      <dgm:prSet phldrT="[Text]" custT="1"/>
      <dgm:spPr/>
      <dgm:t>
        <a:bodyPr/>
        <a:lstStyle/>
        <a:p>
          <a:r>
            <a:rPr lang="en-US" sz="2800" dirty="0">
              <a:latin typeface="Times New Roman" panose="02020603050405020304" pitchFamily="18" charset="0"/>
              <a:cs typeface="Times New Roman" panose="02020603050405020304" pitchFamily="18" charset="0"/>
            </a:rPr>
            <a:t>Macroskeletal Unit</a:t>
          </a:r>
        </a:p>
      </dgm:t>
    </dgm:pt>
    <dgm:pt modelId="{B72ECCB4-A5D8-49B8-B7DA-8B2038A0EA12}" type="parTrans" cxnId="{973BC58D-5E80-497B-B03E-679DCECB269E}">
      <dgm:prSet/>
      <dgm:spPr/>
      <dgm:t>
        <a:bodyPr/>
        <a:lstStyle/>
        <a:p>
          <a:endParaRPr lang="en-US"/>
        </a:p>
      </dgm:t>
    </dgm:pt>
    <dgm:pt modelId="{5C7CDEFB-2DE8-4D7C-841D-10B5603C059E}" type="sibTrans" cxnId="{973BC58D-5E80-497B-B03E-679DCECB269E}">
      <dgm:prSet/>
      <dgm:spPr/>
      <dgm:t>
        <a:bodyPr/>
        <a:lstStyle/>
        <a:p>
          <a:endParaRPr lang="en-US"/>
        </a:p>
      </dgm:t>
    </dgm:pt>
    <dgm:pt modelId="{996ED06A-ABBC-4930-9BAA-35C454E50435}" type="pres">
      <dgm:prSet presAssocID="{A9534DC5-972F-4823-9295-3AB21E5F2CDC}" presName="hierChild1" presStyleCnt="0">
        <dgm:presLayoutVars>
          <dgm:orgChart val="1"/>
          <dgm:chPref val="1"/>
          <dgm:dir/>
          <dgm:animOne val="branch"/>
          <dgm:animLvl val="lvl"/>
          <dgm:resizeHandles/>
        </dgm:presLayoutVars>
      </dgm:prSet>
      <dgm:spPr/>
      <dgm:t>
        <a:bodyPr/>
        <a:lstStyle/>
        <a:p>
          <a:endParaRPr lang="en-US"/>
        </a:p>
      </dgm:t>
    </dgm:pt>
    <dgm:pt modelId="{AB298553-5D46-4BB6-A948-39B30E231FFF}" type="pres">
      <dgm:prSet presAssocID="{4A58D681-ACB8-4BD1-BC37-BE172ABCD8FA}" presName="hierRoot1" presStyleCnt="0">
        <dgm:presLayoutVars>
          <dgm:hierBranch val="init"/>
        </dgm:presLayoutVars>
      </dgm:prSet>
      <dgm:spPr/>
    </dgm:pt>
    <dgm:pt modelId="{93E1593F-719F-4712-AF83-719595EDEDAF}" type="pres">
      <dgm:prSet presAssocID="{4A58D681-ACB8-4BD1-BC37-BE172ABCD8FA}" presName="rootComposite1" presStyleCnt="0"/>
      <dgm:spPr/>
    </dgm:pt>
    <dgm:pt modelId="{C3164137-3686-4A18-8D59-0FC049908A8E}" type="pres">
      <dgm:prSet presAssocID="{4A58D681-ACB8-4BD1-BC37-BE172ABCD8FA}" presName="rootText1" presStyleLbl="node0" presStyleIdx="0" presStyleCnt="1">
        <dgm:presLayoutVars>
          <dgm:chPref val="3"/>
        </dgm:presLayoutVars>
      </dgm:prSet>
      <dgm:spPr/>
      <dgm:t>
        <a:bodyPr/>
        <a:lstStyle/>
        <a:p>
          <a:endParaRPr lang="en-US"/>
        </a:p>
      </dgm:t>
    </dgm:pt>
    <dgm:pt modelId="{6E9A6CA1-5567-481C-8557-329ED8BF85F8}" type="pres">
      <dgm:prSet presAssocID="{4A58D681-ACB8-4BD1-BC37-BE172ABCD8FA}" presName="rootConnector1" presStyleLbl="node1" presStyleIdx="0" presStyleCnt="0"/>
      <dgm:spPr/>
      <dgm:t>
        <a:bodyPr/>
        <a:lstStyle/>
        <a:p>
          <a:endParaRPr lang="en-US"/>
        </a:p>
      </dgm:t>
    </dgm:pt>
    <dgm:pt modelId="{1C8BA10D-A7A4-49B3-B2A3-0EC18A5A0B58}" type="pres">
      <dgm:prSet presAssocID="{4A58D681-ACB8-4BD1-BC37-BE172ABCD8FA}" presName="hierChild2" presStyleCnt="0"/>
      <dgm:spPr/>
    </dgm:pt>
    <dgm:pt modelId="{849AF54E-080E-4408-B72F-B12444CD3AE7}" type="pres">
      <dgm:prSet presAssocID="{4454B9BE-1616-4ED6-AA94-E19F3A2578E7}" presName="Name37" presStyleLbl="parChTrans1D2" presStyleIdx="0" presStyleCnt="2"/>
      <dgm:spPr/>
      <dgm:t>
        <a:bodyPr/>
        <a:lstStyle/>
        <a:p>
          <a:endParaRPr lang="en-US"/>
        </a:p>
      </dgm:t>
    </dgm:pt>
    <dgm:pt modelId="{8E325134-FFCF-4E4C-A0BF-4BA41E204026}" type="pres">
      <dgm:prSet presAssocID="{023C210A-732A-4919-8E3D-074FDE4C72C1}" presName="hierRoot2" presStyleCnt="0">
        <dgm:presLayoutVars>
          <dgm:hierBranch val="init"/>
        </dgm:presLayoutVars>
      </dgm:prSet>
      <dgm:spPr/>
    </dgm:pt>
    <dgm:pt modelId="{FB0ED5C5-BF9C-4D74-9C21-B3F7B1832AC8}" type="pres">
      <dgm:prSet presAssocID="{023C210A-732A-4919-8E3D-074FDE4C72C1}" presName="rootComposite" presStyleCnt="0"/>
      <dgm:spPr/>
    </dgm:pt>
    <dgm:pt modelId="{AE4DA5F4-98C0-40BD-A621-AFA26894B6AF}" type="pres">
      <dgm:prSet presAssocID="{023C210A-732A-4919-8E3D-074FDE4C72C1}" presName="rootText" presStyleLbl="node2" presStyleIdx="0" presStyleCnt="2">
        <dgm:presLayoutVars>
          <dgm:chPref val="3"/>
        </dgm:presLayoutVars>
      </dgm:prSet>
      <dgm:spPr/>
      <dgm:t>
        <a:bodyPr/>
        <a:lstStyle/>
        <a:p>
          <a:endParaRPr lang="en-US"/>
        </a:p>
      </dgm:t>
    </dgm:pt>
    <dgm:pt modelId="{4578DC32-1FF4-4A09-820E-EC7908EA97BD}" type="pres">
      <dgm:prSet presAssocID="{023C210A-732A-4919-8E3D-074FDE4C72C1}" presName="rootConnector" presStyleLbl="node2" presStyleIdx="0" presStyleCnt="2"/>
      <dgm:spPr/>
      <dgm:t>
        <a:bodyPr/>
        <a:lstStyle/>
        <a:p>
          <a:endParaRPr lang="en-US"/>
        </a:p>
      </dgm:t>
    </dgm:pt>
    <dgm:pt modelId="{4B2974CD-E863-4102-A5FA-05260AA93E48}" type="pres">
      <dgm:prSet presAssocID="{023C210A-732A-4919-8E3D-074FDE4C72C1}" presName="hierChild4" presStyleCnt="0"/>
      <dgm:spPr/>
    </dgm:pt>
    <dgm:pt modelId="{148E6AB3-94AB-4D1B-BA08-40BAD93DBDAD}" type="pres">
      <dgm:prSet presAssocID="{023C210A-732A-4919-8E3D-074FDE4C72C1}" presName="hierChild5" presStyleCnt="0"/>
      <dgm:spPr/>
    </dgm:pt>
    <dgm:pt modelId="{28A3A3F7-0913-478C-9F52-A410925FEEB7}" type="pres">
      <dgm:prSet presAssocID="{B72ECCB4-A5D8-49B8-B7DA-8B2038A0EA12}" presName="Name37" presStyleLbl="parChTrans1D2" presStyleIdx="1" presStyleCnt="2"/>
      <dgm:spPr/>
      <dgm:t>
        <a:bodyPr/>
        <a:lstStyle/>
        <a:p>
          <a:endParaRPr lang="en-US"/>
        </a:p>
      </dgm:t>
    </dgm:pt>
    <dgm:pt modelId="{4583FB28-2818-4131-ADAB-0929665962F4}" type="pres">
      <dgm:prSet presAssocID="{99B7B507-FB1F-4D08-AA00-84823EE7C18D}" presName="hierRoot2" presStyleCnt="0">
        <dgm:presLayoutVars>
          <dgm:hierBranch val="init"/>
        </dgm:presLayoutVars>
      </dgm:prSet>
      <dgm:spPr/>
    </dgm:pt>
    <dgm:pt modelId="{7E415970-5078-4877-8969-2747F014E732}" type="pres">
      <dgm:prSet presAssocID="{99B7B507-FB1F-4D08-AA00-84823EE7C18D}" presName="rootComposite" presStyleCnt="0"/>
      <dgm:spPr/>
    </dgm:pt>
    <dgm:pt modelId="{0B07DD97-F1C6-4C71-A301-9BEF1AAB57DB}" type="pres">
      <dgm:prSet presAssocID="{99B7B507-FB1F-4D08-AA00-84823EE7C18D}" presName="rootText" presStyleLbl="node2" presStyleIdx="1" presStyleCnt="2">
        <dgm:presLayoutVars>
          <dgm:chPref val="3"/>
        </dgm:presLayoutVars>
      </dgm:prSet>
      <dgm:spPr/>
      <dgm:t>
        <a:bodyPr/>
        <a:lstStyle/>
        <a:p>
          <a:endParaRPr lang="en-US"/>
        </a:p>
      </dgm:t>
    </dgm:pt>
    <dgm:pt modelId="{25258D2D-3B62-4CDE-86C4-2314C2C5A1C1}" type="pres">
      <dgm:prSet presAssocID="{99B7B507-FB1F-4D08-AA00-84823EE7C18D}" presName="rootConnector" presStyleLbl="node2" presStyleIdx="1" presStyleCnt="2"/>
      <dgm:spPr/>
      <dgm:t>
        <a:bodyPr/>
        <a:lstStyle/>
        <a:p>
          <a:endParaRPr lang="en-US"/>
        </a:p>
      </dgm:t>
    </dgm:pt>
    <dgm:pt modelId="{E4B234FA-36E2-4831-A34B-007844795D9E}" type="pres">
      <dgm:prSet presAssocID="{99B7B507-FB1F-4D08-AA00-84823EE7C18D}" presName="hierChild4" presStyleCnt="0"/>
      <dgm:spPr/>
    </dgm:pt>
    <dgm:pt modelId="{658ED3F0-7DDC-4E13-9AD4-B9D4DB1ECB09}" type="pres">
      <dgm:prSet presAssocID="{99B7B507-FB1F-4D08-AA00-84823EE7C18D}" presName="hierChild5" presStyleCnt="0"/>
      <dgm:spPr/>
    </dgm:pt>
    <dgm:pt modelId="{76738F19-900E-4EEA-9162-91F589C2D224}" type="pres">
      <dgm:prSet presAssocID="{4A58D681-ACB8-4BD1-BC37-BE172ABCD8FA}" presName="hierChild3" presStyleCnt="0"/>
      <dgm:spPr/>
    </dgm:pt>
  </dgm:ptLst>
  <dgm:cxnLst>
    <dgm:cxn modelId="{A1AEFBEC-2F66-4810-AC86-00F5011C514B}" type="presOf" srcId="{4A58D681-ACB8-4BD1-BC37-BE172ABCD8FA}" destId="{C3164137-3686-4A18-8D59-0FC049908A8E}" srcOrd="0" destOrd="0" presId="urn:microsoft.com/office/officeart/2005/8/layout/orgChart1"/>
    <dgm:cxn modelId="{BDC47BCC-4EE6-4200-A5A4-277387DD4931}" type="presOf" srcId="{99B7B507-FB1F-4D08-AA00-84823EE7C18D}" destId="{25258D2D-3B62-4CDE-86C4-2314C2C5A1C1}" srcOrd="1" destOrd="0" presId="urn:microsoft.com/office/officeart/2005/8/layout/orgChart1"/>
    <dgm:cxn modelId="{9E4713CE-8528-447C-B551-E481DEC3C4A2}" srcId="{A9534DC5-972F-4823-9295-3AB21E5F2CDC}" destId="{4A58D681-ACB8-4BD1-BC37-BE172ABCD8FA}" srcOrd="0" destOrd="0" parTransId="{77014749-D126-4997-A424-48983ADD0C74}" sibTransId="{DC94EB54-805E-4F17-B714-7A98EE384999}"/>
    <dgm:cxn modelId="{98478A66-67CC-402C-9965-528C9A6F84BA}" type="presOf" srcId="{023C210A-732A-4919-8E3D-074FDE4C72C1}" destId="{AE4DA5F4-98C0-40BD-A621-AFA26894B6AF}" srcOrd="0" destOrd="0" presId="urn:microsoft.com/office/officeart/2005/8/layout/orgChart1"/>
    <dgm:cxn modelId="{8260FA35-713A-4567-9263-382B9016257F}" type="presOf" srcId="{023C210A-732A-4919-8E3D-074FDE4C72C1}" destId="{4578DC32-1FF4-4A09-820E-EC7908EA97BD}" srcOrd="1" destOrd="0" presId="urn:microsoft.com/office/officeart/2005/8/layout/orgChart1"/>
    <dgm:cxn modelId="{FF8182AA-BCDD-473F-AA78-A2B228CA8F9E}" type="presOf" srcId="{99B7B507-FB1F-4D08-AA00-84823EE7C18D}" destId="{0B07DD97-F1C6-4C71-A301-9BEF1AAB57DB}" srcOrd="0" destOrd="0" presId="urn:microsoft.com/office/officeart/2005/8/layout/orgChart1"/>
    <dgm:cxn modelId="{973BC58D-5E80-497B-B03E-679DCECB269E}" srcId="{4A58D681-ACB8-4BD1-BC37-BE172ABCD8FA}" destId="{99B7B507-FB1F-4D08-AA00-84823EE7C18D}" srcOrd="1" destOrd="0" parTransId="{B72ECCB4-A5D8-49B8-B7DA-8B2038A0EA12}" sibTransId="{5C7CDEFB-2DE8-4D7C-841D-10B5603C059E}"/>
    <dgm:cxn modelId="{0ED6D0D4-AE2F-4B26-A2FE-2824CCC37E3E}" type="presOf" srcId="{4A58D681-ACB8-4BD1-BC37-BE172ABCD8FA}" destId="{6E9A6CA1-5567-481C-8557-329ED8BF85F8}" srcOrd="1" destOrd="0" presId="urn:microsoft.com/office/officeart/2005/8/layout/orgChart1"/>
    <dgm:cxn modelId="{C66FE0A1-1370-4113-9540-30006D66EEA0}" type="presOf" srcId="{A9534DC5-972F-4823-9295-3AB21E5F2CDC}" destId="{996ED06A-ABBC-4930-9BAA-35C454E50435}" srcOrd="0" destOrd="0" presId="urn:microsoft.com/office/officeart/2005/8/layout/orgChart1"/>
    <dgm:cxn modelId="{224FFB18-3B92-4EE0-99CF-C604B1E34DAD}" type="presOf" srcId="{B72ECCB4-A5D8-49B8-B7DA-8B2038A0EA12}" destId="{28A3A3F7-0913-478C-9F52-A410925FEEB7}" srcOrd="0" destOrd="0" presId="urn:microsoft.com/office/officeart/2005/8/layout/orgChart1"/>
    <dgm:cxn modelId="{979A87D6-FB5D-481D-B778-FF26E5CCE485}" type="presOf" srcId="{4454B9BE-1616-4ED6-AA94-E19F3A2578E7}" destId="{849AF54E-080E-4408-B72F-B12444CD3AE7}" srcOrd="0" destOrd="0" presId="urn:microsoft.com/office/officeart/2005/8/layout/orgChart1"/>
    <dgm:cxn modelId="{CD44574D-D779-4BDA-B152-D461E9A90416}" srcId="{4A58D681-ACB8-4BD1-BC37-BE172ABCD8FA}" destId="{023C210A-732A-4919-8E3D-074FDE4C72C1}" srcOrd="0" destOrd="0" parTransId="{4454B9BE-1616-4ED6-AA94-E19F3A2578E7}" sibTransId="{B38EC7BD-DD07-477B-B8EF-07EF8C16AF11}"/>
    <dgm:cxn modelId="{AB769CD4-24B3-4443-8D99-C2ECFFF955D8}" type="presParOf" srcId="{996ED06A-ABBC-4930-9BAA-35C454E50435}" destId="{AB298553-5D46-4BB6-A948-39B30E231FFF}" srcOrd="0" destOrd="0" presId="urn:microsoft.com/office/officeart/2005/8/layout/orgChart1"/>
    <dgm:cxn modelId="{42F9B3AE-0009-4FAF-B2E8-F81E1F5A7829}" type="presParOf" srcId="{AB298553-5D46-4BB6-A948-39B30E231FFF}" destId="{93E1593F-719F-4712-AF83-719595EDEDAF}" srcOrd="0" destOrd="0" presId="urn:microsoft.com/office/officeart/2005/8/layout/orgChart1"/>
    <dgm:cxn modelId="{BDBCA79F-F30B-425C-B6C0-102B71EDC89F}" type="presParOf" srcId="{93E1593F-719F-4712-AF83-719595EDEDAF}" destId="{C3164137-3686-4A18-8D59-0FC049908A8E}" srcOrd="0" destOrd="0" presId="urn:microsoft.com/office/officeart/2005/8/layout/orgChart1"/>
    <dgm:cxn modelId="{BDCDFAE0-9505-41B5-87FC-A42169FB2359}" type="presParOf" srcId="{93E1593F-719F-4712-AF83-719595EDEDAF}" destId="{6E9A6CA1-5567-481C-8557-329ED8BF85F8}" srcOrd="1" destOrd="0" presId="urn:microsoft.com/office/officeart/2005/8/layout/orgChart1"/>
    <dgm:cxn modelId="{479F1147-2A0E-41B4-B428-ACDBBF027739}" type="presParOf" srcId="{AB298553-5D46-4BB6-A948-39B30E231FFF}" destId="{1C8BA10D-A7A4-49B3-B2A3-0EC18A5A0B58}" srcOrd="1" destOrd="0" presId="urn:microsoft.com/office/officeart/2005/8/layout/orgChart1"/>
    <dgm:cxn modelId="{77FF5D13-B046-4C9F-B1AF-A88A37FA6C22}" type="presParOf" srcId="{1C8BA10D-A7A4-49B3-B2A3-0EC18A5A0B58}" destId="{849AF54E-080E-4408-B72F-B12444CD3AE7}" srcOrd="0" destOrd="0" presId="urn:microsoft.com/office/officeart/2005/8/layout/orgChart1"/>
    <dgm:cxn modelId="{D6C9E1F0-27B1-44E6-99CF-71BB784B5980}" type="presParOf" srcId="{1C8BA10D-A7A4-49B3-B2A3-0EC18A5A0B58}" destId="{8E325134-FFCF-4E4C-A0BF-4BA41E204026}" srcOrd="1" destOrd="0" presId="urn:microsoft.com/office/officeart/2005/8/layout/orgChart1"/>
    <dgm:cxn modelId="{0A888F22-614B-4542-A07B-320FE681BFC3}" type="presParOf" srcId="{8E325134-FFCF-4E4C-A0BF-4BA41E204026}" destId="{FB0ED5C5-BF9C-4D74-9C21-B3F7B1832AC8}" srcOrd="0" destOrd="0" presId="urn:microsoft.com/office/officeart/2005/8/layout/orgChart1"/>
    <dgm:cxn modelId="{34666A1E-7E7B-4740-8408-E4FDD1642D84}" type="presParOf" srcId="{FB0ED5C5-BF9C-4D74-9C21-B3F7B1832AC8}" destId="{AE4DA5F4-98C0-40BD-A621-AFA26894B6AF}" srcOrd="0" destOrd="0" presId="urn:microsoft.com/office/officeart/2005/8/layout/orgChart1"/>
    <dgm:cxn modelId="{93AA9FCC-A635-4ABD-B7A9-2C3EC82170D8}" type="presParOf" srcId="{FB0ED5C5-BF9C-4D74-9C21-B3F7B1832AC8}" destId="{4578DC32-1FF4-4A09-820E-EC7908EA97BD}" srcOrd="1" destOrd="0" presId="urn:microsoft.com/office/officeart/2005/8/layout/orgChart1"/>
    <dgm:cxn modelId="{B685CE77-6018-4E02-A96F-CD95001740AF}" type="presParOf" srcId="{8E325134-FFCF-4E4C-A0BF-4BA41E204026}" destId="{4B2974CD-E863-4102-A5FA-05260AA93E48}" srcOrd="1" destOrd="0" presId="urn:microsoft.com/office/officeart/2005/8/layout/orgChart1"/>
    <dgm:cxn modelId="{ECD01193-4321-454F-9589-BF52AA89DDAE}" type="presParOf" srcId="{8E325134-FFCF-4E4C-A0BF-4BA41E204026}" destId="{148E6AB3-94AB-4D1B-BA08-40BAD93DBDAD}" srcOrd="2" destOrd="0" presId="urn:microsoft.com/office/officeart/2005/8/layout/orgChart1"/>
    <dgm:cxn modelId="{38FBA4FA-CD2E-4308-87BB-12439602125A}" type="presParOf" srcId="{1C8BA10D-A7A4-49B3-B2A3-0EC18A5A0B58}" destId="{28A3A3F7-0913-478C-9F52-A410925FEEB7}" srcOrd="2" destOrd="0" presId="urn:microsoft.com/office/officeart/2005/8/layout/orgChart1"/>
    <dgm:cxn modelId="{CF5F98D2-8C36-4BFF-BE15-CED62BCF81CF}" type="presParOf" srcId="{1C8BA10D-A7A4-49B3-B2A3-0EC18A5A0B58}" destId="{4583FB28-2818-4131-ADAB-0929665962F4}" srcOrd="3" destOrd="0" presId="urn:microsoft.com/office/officeart/2005/8/layout/orgChart1"/>
    <dgm:cxn modelId="{CA983BD7-572B-4FCA-BBE4-DFC7475366A7}" type="presParOf" srcId="{4583FB28-2818-4131-ADAB-0929665962F4}" destId="{7E415970-5078-4877-8969-2747F014E732}" srcOrd="0" destOrd="0" presId="urn:microsoft.com/office/officeart/2005/8/layout/orgChart1"/>
    <dgm:cxn modelId="{AED4C65B-019E-4A57-A791-8EBC9F2E27D8}" type="presParOf" srcId="{7E415970-5078-4877-8969-2747F014E732}" destId="{0B07DD97-F1C6-4C71-A301-9BEF1AAB57DB}" srcOrd="0" destOrd="0" presId="urn:microsoft.com/office/officeart/2005/8/layout/orgChart1"/>
    <dgm:cxn modelId="{D65396F9-0975-43EA-8FC6-0DC4F3181185}" type="presParOf" srcId="{7E415970-5078-4877-8969-2747F014E732}" destId="{25258D2D-3B62-4CDE-86C4-2314C2C5A1C1}" srcOrd="1" destOrd="0" presId="urn:microsoft.com/office/officeart/2005/8/layout/orgChart1"/>
    <dgm:cxn modelId="{522A6F7B-ABBC-454C-8201-A0F75171FF67}" type="presParOf" srcId="{4583FB28-2818-4131-ADAB-0929665962F4}" destId="{E4B234FA-36E2-4831-A34B-007844795D9E}" srcOrd="1" destOrd="0" presId="urn:microsoft.com/office/officeart/2005/8/layout/orgChart1"/>
    <dgm:cxn modelId="{DEC6FEC7-EA0D-4634-A2B8-F2D36061DDC7}" type="presParOf" srcId="{4583FB28-2818-4131-ADAB-0929665962F4}" destId="{658ED3F0-7DDC-4E13-9AD4-B9D4DB1ECB09}" srcOrd="2" destOrd="0" presId="urn:microsoft.com/office/officeart/2005/8/layout/orgChart1"/>
    <dgm:cxn modelId="{8DB69A6E-ADA8-440D-A3CD-82076A88FDB5}" type="presParOf" srcId="{AB298553-5D46-4BB6-A948-39B30E231FFF}" destId="{76738F19-900E-4EEA-9162-91F589C2D22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1C8E71-6BE5-47E7-93DA-511956A5D8B4}"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n-US"/>
        </a:p>
      </dgm:t>
    </dgm:pt>
    <dgm:pt modelId="{2207C2D7-DBDE-45F1-8C36-4E7EBDB27B89}">
      <dgm:prSet phldrT="[Text]" custT="1"/>
      <dgm:spPr/>
      <dgm:t>
        <a:bodyPr/>
        <a:lstStyle/>
        <a:p>
          <a:r>
            <a:rPr lang="en-US" sz="2400" b="1" dirty="0">
              <a:latin typeface="Times New Roman" panose="02020603050405020304" pitchFamily="18" charset="0"/>
              <a:cs typeface="Times New Roman" panose="02020603050405020304" pitchFamily="18" charset="0"/>
            </a:rPr>
            <a:t>MACROSKELETAL UNIT</a:t>
          </a:r>
        </a:p>
      </dgm:t>
    </dgm:pt>
    <dgm:pt modelId="{38225E9D-8A4B-4DA6-B550-9DA48E50F6A8}" type="parTrans" cxnId="{E7237ACE-95FA-429B-86BD-C11DD951497C}">
      <dgm:prSet/>
      <dgm:spPr/>
      <dgm:t>
        <a:bodyPr/>
        <a:lstStyle/>
        <a:p>
          <a:endParaRPr lang="en-US"/>
        </a:p>
      </dgm:t>
    </dgm:pt>
    <dgm:pt modelId="{EBB413D9-F44C-46FC-B99A-2401D420F703}" type="sibTrans" cxnId="{E7237ACE-95FA-429B-86BD-C11DD951497C}">
      <dgm:prSet/>
      <dgm:spPr/>
      <dgm:t>
        <a:bodyPr/>
        <a:lstStyle/>
        <a:p>
          <a:endParaRPr lang="en-US"/>
        </a:p>
      </dgm:t>
    </dgm:pt>
    <dgm:pt modelId="{ED46FA93-E212-4C22-9F16-1BA0362FA5B4}">
      <dgm:prSet phldrT="[Text]" custT="1"/>
      <dgm:spPr/>
      <dgm:t>
        <a:bodyPr/>
        <a:lstStyle/>
        <a:p>
          <a:r>
            <a:rPr lang="en-US" sz="2400" dirty="0">
              <a:latin typeface="Times New Roman" panose="02020603050405020304" pitchFamily="18" charset="0"/>
              <a:cs typeface="Times New Roman" panose="02020603050405020304" pitchFamily="18" charset="0"/>
            </a:rPr>
            <a:t>MAXILLA</a:t>
          </a:r>
          <a:endParaRPr lang="en-US" sz="1900" dirty="0">
            <a:latin typeface="Times New Roman" panose="02020603050405020304" pitchFamily="18" charset="0"/>
            <a:cs typeface="Times New Roman" panose="02020603050405020304" pitchFamily="18" charset="0"/>
          </a:endParaRPr>
        </a:p>
      </dgm:t>
    </dgm:pt>
    <dgm:pt modelId="{E0BD3174-0335-4364-82F3-69F8BE647200}" type="parTrans" cxnId="{FBE45F9A-A83E-45E2-8FF5-D2603FB9CCA2}">
      <dgm:prSet/>
      <dgm:spPr/>
      <dgm:t>
        <a:bodyPr/>
        <a:lstStyle/>
        <a:p>
          <a:endParaRPr lang="en-US"/>
        </a:p>
      </dgm:t>
    </dgm:pt>
    <dgm:pt modelId="{545EE0CC-80F1-4BF6-A624-E9BC84401539}" type="sibTrans" cxnId="{FBE45F9A-A83E-45E2-8FF5-D2603FB9CCA2}">
      <dgm:prSet/>
      <dgm:spPr/>
      <dgm:t>
        <a:bodyPr/>
        <a:lstStyle/>
        <a:p>
          <a:endParaRPr lang="en-US"/>
        </a:p>
      </dgm:t>
    </dgm:pt>
    <dgm:pt modelId="{2DE46B03-4B34-45B8-B296-B1F1C68A4464}">
      <dgm:prSet phldrT="[Text]" custT="1"/>
      <dgm:spPr/>
      <dgm:t>
        <a:bodyPr/>
        <a:lstStyle/>
        <a:p>
          <a:r>
            <a:rPr lang="en-US" sz="2400" dirty="0">
              <a:latin typeface="Times New Roman" panose="02020603050405020304" pitchFamily="18" charset="0"/>
              <a:cs typeface="Times New Roman" panose="02020603050405020304" pitchFamily="18" charset="0"/>
            </a:rPr>
            <a:t>MANDIBLE</a:t>
          </a:r>
          <a:endParaRPr lang="en-US" sz="1900" dirty="0">
            <a:latin typeface="Times New Roman" panose="02020603050405020304" pitchFamily="18" charset="0"/>
            <a:cs typeface="Times New Roman" panose="02020603050405020304" pitchFamily="18" charset="0"/>
          </a:endParaRPr>
        </a:p>
      </dgm:t>
    </dgm:pt>
    <dgm:pt modelId="{41145BF0-ED33-4D57-81A9-9492CC3C9676}" type="parTrans" cxnId="{08EB2766-2A1D-4A21-938D-8FBBA58AB6C3}">
      <dgm:prSet/>
      <dgm:spPr/>
      <dgm:t>
        <a:bodyPr/>
        <a:lstStyle/>
        <a:p>
          <a:endParaRPr lang="en-US"/>
        </a:p>
      </dgm:t>
    </dgm:pt>
    <dgm:pt modelId="{E9D2C610-E845-4DDC-981F-3AA92332711E}" type="sibTrans" cxnId="{08EB2766-2A1D-4A21-938D-8FBBA58AB6C3}">
      <dgm:prSet/>
      <dgm:spPr/>
      <dgm:t>
        <a:bodyPr/>
        <a:lstStyle/>
        <a:p>
          <a:endParaRPr lang="en-US"/>
        </a:p>
      </dgm:t>
    </dgm:pt>
    <dgm:pt modelId="{55422C5F-2E7B-4E71-A01B-29AD2269FF14}">
      <dgm:prSet phldrT="[Text]" custT="1"/>
      <dgm:spPr/>
      <dgm:t>
        <a:bodyPr/>
        <a:lstStyle/>
        <a:p>
          <a:r>
            <a:rPr lang="en-US" sz="2400" dirty="0">
              <a:latin typeface="Times New Roman" panose="02020603050405020304" pitchFamily="18" charset="0"/>
              <a:cs typeface="Times New Roman" panose="02020603050405020304" pitchFamily="18" charset="0"/>
            </a:rPr>
            <a:t>NEUROCRANIUM</a:t>
          </a:r>
          <a:endParaRPr lang="en-US" sz="1600" dirty="0">
            <a:latin typeface="Times New Roman" panose="02020603050405020304" pitchFamily="18" charset="0"/>
            <a:cs typeface="Times New Roman" panose="02020603050405020304" pitchFamily="18" charset="0"/>
          </a:endParaRPr>
        </a:p>
      </dgm:t>
    </dgm:pt>
    <dgm:pt modelId="{F0ABFC17-72A6-469A-961F-F3FE29FA0FD8}" type="parTrans" cxnId="{3A8125E6-295C-46E1-8494-1D3D84F3A062}">
      <dgm:prSet/>
      <dgm:spPr/>
      <dgm:t>
        <a:bodyPr/>
        <a:lstStyle/>
        <a:p>
          <a:endParaRPr lang="en-US"/>
        </a:p>
      </dgm:t>
    </dgm:pt>
    <dgm:pt modelId="{43C68AF2-738D-40EB-8153-1CEE724B6638}" type="sibTrans" cxnId="{3A8125E6-295C-46E1-8494-1D3D84F3A062}">
      <dgm:prSet/>
      <dgm:spPr/>
      <dgm:t>
        <a:bodyPr/>
        <a:lstStyle/>
        <a:p>
          <a:endParaRPr lang="en-US"/>
        </a:p>
      </dgm:t>
    </dgm:pt>
    <dgm:pt modelId="{C89F4BE0-9FEC-4887-A422-78A03318983C}" type="pres">
      <dgm:prSet presAssocID="{4B1C8E71-6BE5-47E7-93DA-511956A5D8B4}" presName="hierChild1" presStyleCnt="0">
        <dgm:presLayoutVars>
          <dgm:orgChart val="1"/>
          <dgm:chPref val="1"/>
          <dgm:dir/>
          <dgm:animOne val="branch"/>
          <dgm:animLvl val="lvl"/>
          <dgm:resizeHandles/>
        </dgm:presLayoutVars>
      </dgm:prSet>
      <dgm:spPr/>
      <dgm:t>
        <a:bodyPr/>
        <a:lstStyle/>
        <a:p>
          <a:endParaRPr lang="en-US"/>
        </a:p>
      </dgm:t>
    </dgm:pt>
    <dgm:pt modelId="{5A4C5C85-DCAE-49BE-9A62-A74CE4080E59}" type="pres">
      <dgm:prSet presAssocID="{2207C2D7-DBDE-45F1-8C36-4E7EBDB27B89}" presName="hierRoot1" presStyleCnt="0">
        <dgm:presLayoutVars>
          <dgm:hierBranch val="init"/>
        </dgm:presLayoutVars>
      </dgm:prSet>
      <dgm:spPr/>
    </dgm:pt>
    <dgm:pt modelId="{7C8F3F55-BBAA-449A-8210-05F4B8A900B0}" type="pres">
      <dgm:prSet presAssocID="{2207C2D7-DBDE-45F1-8C36-4E7EBDB27B89}" presName="rootComposite1" presStyleCnt="0"/>
      <dgm:spPr/>
    </dgm:pt>
    <dgm:pt modelId="{A034B67F-CE94-487A-809E-BA3FA14AAE50}" type="pres">
      <dgm:prSet presAssocID="{2207C2D7-DBDE-45F1-8C36-4E7EBDB27B89}" presName="rootText1" presStyleLbl="node0" presStyleIdx="0" presStyleCnt="1" custScaleX="201762" custLinFactNeighborX="0" custLinFactNeighborY="-50466">
        <dgm:presLayoutVars>
          <dgm:chPref val="3"/>
        </dgm:presLayoutVars>
      </dgm:prSet>
      <dgm:spPr/>
      <dgm:t>
        <a:bodyPr/>
        <a:lstStyle/>
        <a:p>
          <a:endParaRPr lang="en-US"/>
        </a:p>
      </dgm:t>
    </dgm:pt>
    <dgm:pt modelId="{7BAB2566-277C-4633-8735-1249775B64EF}" type="pres">
      <dgm:prSet presAssocID="{2207C2D7-DBDE-45F1-8C36-4E7EBDB27B89}" presName="rootConnector1" presStyleLbl="node1" presStyleIdx="0" presStyleCnt="0"/>
      <dgm:spPr/>
      <dgm:t>
        <a:bodyPr/>
        <a:lstStyle/>
        <a:p>
          <a:endParaRPr lang="en-US"/>
        </a:p>
      </dgm:t>
    </dgm:pt>
    <dgm:pt modelId="{242E08CB-8EB1-4ABC-B075-6AF1C51E76E5}" type="pres">
      <dgm:prSet presAssocID="{2207C2D7-DBDE-45F1-8C36-4E7EBDB27B89}" presName="hierChild2" presStyleCnt="0"/>
      <dgm:spPr/>
    </dgm:pt>
    <dgm:pt modelId="{2E65BD78-3C7F-424B-85B9-E0AD3332D440}" type="pres">
      <dgm:prSet presAssocID="{E0BD3174-0335-4364-82F3-69F8BE647200}" presName="Name37" presStyleLbl="parChTrans1D2" presStyleIdx="0" presStyleCnt="3"/>
      <dgm:spPr/>
      <dgm:t>
        <a:bodyPr/>
        <a:lstStyle/>
        <a:p>
          <a:endParaRPr lang="en-US"/>
        </a:p>
      </dgm:t>
    </dgm:pt>
    <dgm:pt modelId="{7995568E-B0AD-4AB6-8C50-FD6458891C5E}" type="pres">
      <dgm:prSet presAssocID="{ED46FA93-E212-4C22-9F16-1BA0362FA5B4}" presName="hierRoot2" presStyleCnt="0">
        <dgm:presLayoutVars>
          <dgm:hierBranch val="init"/>
        </dgm:presLayoutVars>
      </dgm:prSet>
      <dgm:spPr/>
    </dgm:pt>
    <dgm:pt modelId="{70EDFB0D-AD48-4280-BB0D-C8BBF775EE13}" type="pres">
      <dgm:prSet presAssocID="{ED46FA93-E212-4C22-9F16-1BA0362FA5B4}" presName="rootComposite" presStyleCnt="0"/>
      <dgm:spPr/>
    </dgm:pt>
    <dgm:pt modelId="{D0B6174A-0BA6-4B4C-8977-F8DB4EF43BBD}" type="pres">
      <dgm:prSet presAssocID="{ED46FA93-E212-4C22-9F16-1BA0362FA5B4}" presName="rootText" presStyleLbl="node2" presStyleIdx="0" presStyleCnt="3">
        <dgm:presLayoutVars>
          <dgm:chPref val="3"/>
        </dgm:presLayoutVars>
      </dgm:prSet>
      <dgm:spPr/>
      <dgm:t>
        <a:bodyPr/>
        <a:lstStyle/>
        <a:p>
          <a:endParaRPr lang="en-US"/>
        </a:p>
      </dgm:t>
    </dgm:pt>
    <dgm:pt modelId="{82E94F55-7D91-4D5A-8C1E-0E4B97991D6E}" type="pres">
      <dgm:prSet presAssocID="{ED46FA93-E212-4C22-9F16-1BA0362FA5B4}" presName="rootConnector" presStyleLbl="node2" presStyleIdx="0" presStyleCnt="3"/>
      <dgm:spPr/>
      <dgm:t>
        <a:bodyPr/>
        <a:lstStyle/>
        <a:p>
          <a:endParaRPr lang="en-US"/>
        </a:p>
      </dgm:t>
    </dgm:pt>
    <dgm:pt modelId="{C08BF5FC-743E-4672-9B3E-325DFC5E416F}" type="pres">
      <dgm:prSet presAssocID="{ED46FA93-E212-4C22-9F16-1BA0362FA5B4}" presName="hierChild4" presStyleCnt="0"/>
      <dgm:spPr/>
    </dgm:pt>
    <dgm:pt modelId="{2BB0D1AE-121A-4A6C-B6AB-73FBE607E7EB}" type="pres">
      <dgm:prSet presAssocID="{ED46FA93-E212-4C22-9F16-1BA0362FA5B4}" presName="hierChild5" presStyleCnt="0"/>
      <dgm:spPr/>
    </dgm:pt>
    <dgm:pt modelId="{A8548BDE-8A19-4006-A52C-0FA9114F8969}" type="pres">
      <dgm:prSet presAssocID="{41145BF0-ED33-4D57-81A9-9492CC3C9676}" presName="Name37" presStyleLbl="parChTrans1D2" presStyleIdx="1" presStyleCnt="3"/>
      <dgm:spPr/>
      <dgm:t>
        <a:bodyPr/>
        <a:lstStyle/>
        <a:p>
          <a:endParaRPr lang="en-US"/>
        </a:p>
      </dgm:t>
    </dgm:pt>
    <dgm:pt modelId="{EBD1978E-E454-44A6-A15A-94613E69864E}" type="pres">
      <dgm:prSet presAssocID="{2DE46B03-4B34-45B8-B296-B1F1C68A4464}" presName="hierRoot2" presStyleCnt="0">
        <dgm:presLayoutVars>
          <dgm:hierBranch val="init"/>
        </dgm:presLayoutVars>
      </dgm:prSet>
      <dgm:spPr/>
    </dgm:pt>
    <dgm:pt modelId="{43EA3154-68FE-4BC0-AD3B-1D463C52A23A}" type="pres">
      <dgm:prSet presAssocID="{2DE46B03-4B34-45B8-B296-B1F1C68A4464}" presName="rootComposite" presStyleCnt="0"/>
      <dgm:spPr/>
    </dgm:pt>
    <dgm:pt modelId="{F2936251-7EFE-4DBF-BC80-99DA2410B778}" type="pres">
      <dgm:prSet presAssocID="{2DE46B03-4B34-45B8-B296-B1F1C68A4464}" presName="rootText" presStyleLbl="node2" presStyleIdx="1" presStyleCnt="3" custScaleX="109272">
        <dgm:presLayoutVars>
          <dgm:chPref val="3"/>
        </dgm:presLayoutVars>
      </dgm:prSet>
      <dgm:spPr/>
      <dgm:t>
        <a:bodyPr/>
        <a:lstStyle/>
        <a:p>
          <a:endParaRPr lang="en-US"/>
        </a:p>
      </dgm:t>
    </dgm:pt>
    <dgm:pt modelId="{9918891D-51DB-4560-93FF-8A0AFBA72332}" type="pres">
      <dgm:prSet presAssocID="{2DE46B03-4B34-45B8-B296-B1F1C68A4464}" presName="rootConnector" presStyleLbl="node2" presStyleIdx="1" presStyleCnt="3"/>
      <dgm:spPr/>
      <dgm:t>
        <a:bodyPr/>
        <a:lstStyle/>
        <a:p>
          <a:endParaRPr lang="en-US"/>
        </a:p>
      </dgm:t>
    </dgm:pt>
    <dgm:pt modelId="{DDFCAF09-981F-4DCF-A784-C8E8429B9AD8}" type="pres">
      <dgm:prSet presAssocID="{2DE46B03-4B34-45B8-B296-B1F1C68A4464}" presName="hierChild4" presStyleCnt="0"/>
      <dgm:spPr/>
    </dgm:pt>
    <dgm:pt modelId="{5279C1BC-F797-44D9-8716-6E705A46B566}" type="pres">
      <dgm:prSet presAssocID="{2DE46B03-4B34-45B8-B296-B1F1C68A4464}" presName="hierChild5" presStyleCnt="0"/>
      <dgm:spPr/>
    </dgm:pt>
    <dgm:pt modelId="{DD3A365D-A359-49FD-A124-05E03DE33BF4}" type="pres">
      <dgm:prSet presAssocID="{F0ABFC17-72A6-469A-961F-F3FE29FA0FD8}" presName="Name37" presStyleLbl="parChTrans1D2" presStyleIdx="2" presStyleCnt="3"/>
      <dgm:spPr/>
      <dgm:t>
        <a:bodyPr/>
        <a:lstStyle/>
        <a:p>
          <a:endParaRPr lang="en-US"/>
        </a:p>
      </dgm:t>
    </dgm:pt>
    <dgm:pt modelId="{930B3EAD-AAE7-4BD0-A2EE-510A057E91E2}" type="pres">
      <dgm:prSet presAssocID="{55422C5F-2E7B-4E71-A01B-29AD2269FF14}" presName="hierRoot2" presStyleCnt="0">
        <dgm:presLayoutVars>
          <dgm:hierBranch val="init"/>
        </dgm:presLayoutVars>
      </dgm:prSet>
      <dgm:spPr/>
    </dgm:pt>
    <dgm:pt modelId="{C5A396FA-BE78-4D25-BA45-60176485E096}" type="pres">
      <dgm:prSet presAssocID="{55422C5F-2E7B-4E71-A01B-29AD2269FF14}" presName="rootComposite" presStyleCnt="0"/>
      <dgm:spPr/>
    </dgm:pt>
    <dgm:pt modelId="{0CA22799-FD62-4275-834A-C965E3C2A890}" type="pres">
      <dgm:prSet presAssocID="{55422C5F-2E7B-4E71-A01B-29AD2269FF14}" presName="rootText" presStyleLbl="node2" presStyleIdx="2" presStyleCnt="3" custScaleX="161114">
        <dgm:presLayoutVars>
          <dgm:chPref val="3"/>
        </dgm:presLayoutVars>
      </dgm:prSet>
      <dgm:spPr/>
      <dgm:t>
        <a:bodyPr/>
        <a:lstStyle/>
        <a:p>
          <a:endParaRPr lang="en-US"/>
        </a:p>
      </dgm:t>
    </dgm:pt>
    <dgm:pt modelId="{9C8B339E-F8CA-4867-83E0-700E273A22FB}" type="pres">
      <dgm:prSet presAssocID="{55422C5F-2E7B-4E71-A01B-29AD2269FF14}" presName="rootConnector" presStyleLbl="node2" presStyleIdx="2" presStyleCnt="3"/>
      <dgm:spPr/>
      <dgm:t>
        <a:bodyPr/>
        <a:lstStyle/>
        <a:p>
          <a:endParaRPr lang="en-US"/>
        </a:p>
      </dgm:t>
    </dgm:pt>
    <dgm:pt modelId="{542372AA-423A-4C75-9C77-972298ABBD4A}" type="pres">
      <dgm:prSet presAssocID="{55422C5F-2E7B-4E71-A01B-29AD2269FF14}" presName="hierChild4" presStyleCnt="0"/>
      <dgm:spPr/>
    </dgm:pt>
    <dgm:pt modelId="{725056A7-1A0F-4AFB-89C5-6E714661F620}" type="pres">
      <dgm:prSet presAssocID="{55422C5F-2E7B-4E71-A01B-29AD2269FF14}" presName="hierChild5" presStyleCnt="0"/>
      <dgm:spPr/>
    </dgm:pt>
    <dgm:pt modelId="{E3AA3C87-5123-44C1-B696-780C52C061FF}" type="pres">
      <dgm:prSet presAssocID="{2207C2D7-DBDE-45F1-8C36-4E7EBDB27B89}" presName="hierChild3" presStyleCnt="0"/>
      <dgm:spPr/>
    </dgm:pt>
  </dgm:ptLst>
  <dgm:cxnLst>
    <dgm:cxn modelId="{09A8321C-3761-445D-9A64-060FD4E2E537}" type="presOf" srcId="{2DE46B03-4B34-45B8-B296-B1F1C68A4464}" destId="{9918891D-51DB-4560-93FF-8A0AFBA72332}" srcOrd="1" destOrd="0" presId="urn:microsoft.com/office/officeart/2005/8/layout/orgChart1"/>
    <dgm:cxn modelId="{EAA440AA-AA3E-4A68-AE88-64E630DFCBF4}" type="presOf" srcId="{55422C5F-2E7B-4E71-A01B-29AD2269FF14}" destId="{9C8B339E-F8CA-4867-83E0-700E273A22FB}" srcOrd="1" destOrd="0" presId="urn:microsoft.com/office/officeart/2005/8/layout/orgChart1"/>
    <dgm:cxn modelId="{25731408-F837-4C2D-B9BD-606EDF2E9653}" type="presOf" srcId="{41145BF0-ED33-4D57-81A9-9492CC3C9676}" destId="{A8548BDE-8A19-4006-A52C-0FA9114F8969}" srcOrd="0" destOrd="0" presId="urn:microsoft.com/office/officeart/2005/8/layout/orgChart1"/>
    <dgm:cxn modelId="{4FFB8A73-728C-4A90-9735-1B1A599DF8CC}" type="presOf" srcId="{2207C2D7-DBDE-45F1-8C36-4E7EBDB27B89}" destId="{7BAB2566-277C-4633-8735-1249775B64EF}" srcOrd="1" destOrd="0" presId="urn:microsoft.com/office/officeart/2005/8/layout/orgChart1"/>
    <dgm:cxn modelId="{380221FD-843B-40A5-A9A2-A230D1977602}" type="presOf" srcId="{55422C5F-2E7B-4E71-A01B-29AD2269FF14}" destId="{0CA22799-FD62-4275-834A-C965E3C2A890}" srcOrd="0" destOrd="0" presId="urn:microsoft.com/office/officeart/2005/8/layout/orgChart1"/>
    <dgm:cxn modelId="{FBE45F9A-A83E-45E2-8FF5-D2603FB9CCA2}" srcId="{2207C2D7-DBDE-45F1-8C36-4E7EBDB27B89}" destId="{ED46FA93-E212-4C22-9F16-1BA0362FA5B4}" srcOrd="0" destOrd="0" parTransId="{E0BD3174-0335-4364-82F3-69F8BE647200}" sibTransId="{545EE0CC-80F1-4BF6-A624-E9BC84401539}"/>
    <dgm:cxn modelId="{FA18F5C8-61E6-4C22-9FA3-8B4E818F73CA}" type="presOf" srcId="{4B1C8E71-6BE5-47E7-93DA-511956A5D8B4}" destId="{C89F4BE0-9FEC-4887-A422-78A03318983C}" srcOrd="0" destOrd="0" presId="urn:microsoft.com/office/officeart/2005/8/layout/orgChart1"/>
    <dgm:cxn modelId="{3A8125E6-295C-46E1-8494-1D3D84F3A062}" srcId="{2207C2D7-DBDE-45F1-8C36-4E7EBDB27B89}" destId="{55422C5F-2E7B-4E71-A01B-29AD2269FF14}" srcOrd="2" destOrd="0" parTransId="{F0ABFC17-72A6-469A-961F-F3FE29FA0FD8}" sibTransId="{43C68AF2-738D-40EB-8153-1CEE724B6638}"/>
    <dgm:cxn modelId="{B074C995-0CD7-4762-94D6-762B17088B6C}" type="presOf" srcId="{E0BD3174-0335-4364-82F3-69F8BE647200}" destId="{2E65BD78-3C7F-424B-85B9-E0AD3332D440}" srcOrd="0" destOrd="0" presId="urn:microsoft.com/office/officeart/2005/8/layout/orgChart1"/>
    <dgm:cxn modelId="{08EB2766-2A1D-4A21-938D-8FBBA58AB6C3}" srcId="{2207C2D7-DBDE-45F1-8C36-4E7EBDB27B89}" destId="{2DE46B03-4B34-45B8-B296-B1F1C68A4464}" srcOrd="1" destOrd="0" parTransId="{41145BF0-ED33-4D57-81A9-9492CC3C9676}" sibTransId="{E9D2C610-E845-4DDC-981F-3AA92332711E}"/>
    <dgm:cxn modelId="{D549F133-1F85-4EB3-A760-5E49DA4433F0}" type="presOf" srcId="{ED46FA93-E212-4C22-9F16-1BA0362FA5B4}" destId="{82E94F55-7D91-4D5A-8C1E-0E4B97991D6E}" srcOrd="1" destOrd="0" presId="urn:microsoft.com/office/officeart/2005/8/layout/orgChart1"/>
    <dgm:cxn modelId="{1C6C66B8-36BC-417F-8633-E19E5720D55C}" type="presOf" srcId="{ED46FA93-E212-4C22-9F16-1BA0362FA5B4}" destId="{D0B6174A-0BA6-4B4C-8977-F8DB4EF43BBD}" srcOrd="0" destOrd="0" presId="urn:microsoft.com/office/officeart/2005/8/layout/orgChart1"/>
    <dgm:cxn modelId="{B3F454B0-87D0-4AEA-8F1F-DE5BD44898AD}" type="presOf" srcId="{2207C2D7-DBDE-45F1-8C36-4E7EBDB27B89}" destId="{A034B67F-CE94-487A-809E-BA3FA14AAE50}" srcOrd="0" destOrd="0" presId="urn:microsoft.com/office/officeart/2005/8/layout/orgChart1"/>
    <dgm:cxn modelId="{F7CA967D-2933-46B8-B36E-D0BD0F88C9CB}" type="presOf" srcId="{2DE46B03-4B34-45B8-B296-B1F1C68A4464}" destId="{F2936251-7EFE-4DBF-BC80-99DA2410B778}" srcOrd="0" destOrd="0" presId="urn:microsoft.com/office/officeart/2005/8/layout/orgChart1"/>
    <dgm:cxn modelId="{1A0C316D-290B-4DD2-A505-5CC471B97063}" type="presOf" srcId="{F0ABFC17-72A6-469A-961F-F3FE29FA0FD8}" destId="{DD3A365D-A359-49FD-A124-05E03DE33BF4}" srcOrd="0" destOrd="0" presId="urn:microsoft.com/office/officeart/2005/8/layout/orgChart1"/>
    <dgm:cxn modelId="{E7237ACE-95FA-429B-86BD-C11DD951497C}" srcId="{4B1C8E71-6BE5-47E7-93DA-511956A5D8B4}" destId="{2207C2D7-DBDE-45F1-8C36-4E7EBDB27B89}" srcOrd="0" destOrd="0" parTransId="{38225E9D-8A4B-4DA6-B550-9DA48E50F6A8}" sibTransId="{EBB413D9-F44C-46FC-B99A-2401D420F703}"/>
    <dgm:cxn modelId="{42907176-077C-4A33-A6F8-FE79565C56F3}" type="presParOf" srcId="{C89F4BE0-9FEC-4887-A422-78A03318983C}" destId="{5A4C5C85-DCAE-49BE-9A62-A74CE4080E59}" srcOrd="0" destOrd="0" presId="urn:microsoft.com/office/officeart/2005/8/layout/orgChart1"/>
    <dgm:cxn modelId="{194A98AD-2C54-4E2B-BEA3-AAA46627ED50}" type="presParOf" srcId="{5A4C5C85-DCAE-49BE-9A62-A74CE4080E59}" destId="{7C8F3F55-BBAA-449A-8210-05F4B8A900B0}" srcOrd="0" destOrd="0" presId="urn:microsoft.com/office/officeart/2005/8/layout/orgChart1"/>
    <dgm:cxn modelId="{FBA6F0D7-3991-425C-8471-6FA8075C3D59}" type="presParOf" srcId="{7C8F3F55-BBAA-449A-8210-05F4B8A900B0}" destId="{A034B67F-CE94-487A-809E-BA3FA14AAE50}" srcOrd="0" destOrd="0" presId="urn:microsoft.com/office/officeart/2005/8/layout/orgChart1"/>
    <dgm:cxn modelId="{BFE01E67-7DEC-4831-B778-1BAA219F0BFA}" type="presParOf" srcId="{7C8F3F55-BBAA-449A-8210-05F4B8A900B0}" destId="{7BAB2566-277C-4633-8735-1249775B64EF}" srcOrd="1" destOrd="0" presId="urn:microsoft.com/office/officeart/2005/8/layout/orgChart1"/>
    <dgm:cxn modelId="{94EFE409-9B57-4591-8315-E27453219A57}" type="presParOf" srcId="{5A4C5C85-DCAE-49BE-9A62-A74CE4080E59}" destId="{242E08CB-8EB1-4ABC-B075-6AF1C51E76E5}" srcOrd="1" destOrd="0" presId="urn:microsoft.com/office/officeart/2005/8/layout/orgChart1"/>
    <dgm:cxn modelId="{88993F2B-7200-48E9-9374-302000B2EEE6}" type="presParOf" srcId="{242E08CB-8EB1-4ABC-B075-6AF1C51E76E5}" destId="{2E65BD78-3C7F-424B-85B9-E0AD3332D440}" srcOrd="0" destOrd="0" presId="urn:microsoft.com/office/officeart/2005/8/layout/orgChart1"/>
    <dgm:cxn modelId="{98BA4E7F-1846-4A33-9065-6310D555AEFD}" type="presParOf" srcId="{242E08CB-8EB1-4ABC-B075-6AF1C51E76E5}" destId="{7995568E-B0AD-4AB6-8C50-FD6458891C5E}" srcOrd="1" destOrd="0" presId="urn:microsoft.com/office/officeart/2005/8/layout/orgChart1"/>
    <dgm:cxn modelId="{93C81A8C-1CDC-4A6C-AB34-B01DA5F0D97E}" type="presParOf" srcId="{7995568E-B0AD-4AB6-8C50-FD6458891C5E}" destId="{70EDFB0D-AD48-4280-BB0D-C8BBF775EE13}" srcOrd="0" destOrd="0" presId="urn:microsoft.com/office/officeart/2005/8/layout/orgChart1"/>
    <dgm:cxn modelId="{73DF5FA1-0C7B-447F-8536-5850DFD1961A}" type="presParOf" srcId="{70EDFB0D-AD48-4280-BB0D-C8BBF775EE13}" destId="{D0B6174A-0BA6-4B4C-8977-F8DB4EF43BBD}" srcOrd="0" destOrd="0" presId="urn:microsoft.com/office/officeart/2005/8/layout/orgChart1"/>
    <dgm:cxn modelId="{8F474C67-9410-408D-AA07-9E60F2D67E37}" type="presParOf" srcId="{70EDFB0D-AD48-4280-BB0D-C8BBF775EE13}" destId="{82E94F55-7D91-4D5A-8C1E-0E4B97991D6E}" srcOrd="1" destOrd="0" presId="urn:microsoft.com/office/officeart/2005/8/layout/orgChart1"/>
    <dgm:cxn modelId="{8F809C25-A150-437C-9529-18066F335FC7}" type="presParOf" srcId="{7995568E-B0AD-4AB6-8C50-FD6458891C5E}" destId="{C08BF5FC-743E-4672-9B3E-325DFC5E416F}" srcOrd="1" destOrd="0" presId="urn:microsoft.com/office/officeart/2005/8/layout/orgChart1"/>
    <dgm:cxn modelId="{9C188C7A-888C-4D5C-BB29-8BEED356534F}" type="presParOf" srcId="{7995568E-B0AD-4AB6-8C50-FD6458891C5E}" destId="{2BB0D1AE-121A-4A6C-B6AB-73FBE607E7EB}" srcOrd="2" destOrd="0" presId="urn:microsoft.com/office/officeart/2005/8/layout/orgChart1"/>
    <dgm:cxn modelId="{FEBDA91F-F5C8-49DC-9156-F56F9B417095}" type="presParOf" srcId="{242E08CB-8EB1-4ABC-B075-6AF1C51E76E5}" destId="{A8548BDE-8A19-4006-A52C-0FA9114F8969}" srcOrd="2" destOrd="0" presId="urn:microsoft.com/office/officeart/2005/8/layout/orgChart1"/>
    <dgm:cxn modelId="{6CE3FC3F-96CD-4391-844B-56337DDC718F}" type="presParOf" srcId="{242E08CB-8EB1-4ABC-B075-6AF1C51E76E5}" destId="{EBD1978E-E454-44A6-A15A-94613E69864E}" srcOrd="3" destOrd="0" presId="urn:microsoft.com/office/officeart/2005/8/layout/orgChart1"/>
    <dgm:cxn modelId="{7882E726-DD7D-4AE0-9DF9-BA0B2E2B1B8E}" type="presParOf" srcId="{EBD1978E-E454-44A6-A15A-94613E69864E}" destId="{43EA3154-68FE-4BC0-AD3B-1D463C52A23A}" srcOrd="0" destOrd="0" presId="urn:microsoft.com/office/officeart/2005/8/layout/orgChart1"/>
    <dgm:cxn modelId="{570211C9-6F6B-4CD1-824E-CFE8F1F60F93}" type="presParOf" srcId="{43EA3154-68FE-4BC0-AD3B-1D463C52A23A}" destId="{F2936251-7EFE-4DBF-BC80-99DA2410B778}" srcOrd="0" destOrd="0" presId="urn:microsoft.com/office/officeart/2005/8/layout/orgChart1"/>
    <dgm:cxn modelId="{81A79A0E-9301-4F77-9B9C-0093E825F467}" type="presParOf" srcId="{43EA3154-68FE-4BC0-AD3B-1D463C52A23A}" destId="{9918891D-51DB-4560-93FF-8A0AFBA72332}" srcOrd="1" destOrd="0" presId="urn:microsoft.com/office/officeart/2005/8/layout/orgChart1"/>
    <dgm:cxn modelId="{A4FEAAE2-70FC-419D-8A97-990D4301437F}" type="presParOf" srcId="{EBD1978E-E454-44A6-A15A-94613E69864E}" destId="{DDFCAF09-981F-4DCF-A784-C8E8429B9AD8}" srcOrd="1" destOrd="0" presId="urn:microsoft.com/office/officeart/2005/8/layout/orgChart1"/>
    <dgm:cxn modelId="{F0E7306B-231A-42A9-9291-F2F54A12B9F4}" type="presParOf" srcId="{EBD1978E-E454-44A6-A15A-94613E69864E}" destId="{5279C1BC-F797-44D9-8716-6E705A46B566}" srcOrd="2" destOrd="0" presId="urn:microsoft.com/office/officeart/2005/8/layout/orgChart1"/>
    <dgm:cxn modelId="{A0FD9DB5-74AC-4753-AA3C-0BE258DE019E}" type="presParOf" srcId="{242E08CB-8EB1-4ABC-B075-6AF1C51E76E5}" destId="{DD3A365D-A359-49FD-A124-05E03DE33BF4}" srcOrd="4" destOrd="0" presId="urn:microsoft.com/office/officeart/2005/8/layout/orgChart1"/>
    <dgm:cxn modelId="{4B4DDC02-B470-4038-9527-3E89F5BB4400}" type="presParOf" srcId="{242E08CB-8EB1-4ABC-B075-6AF1C51E76E5}" destId="{930B3EAD-AAE7-4BD0-A2EE-510A057E91E2}" srcOrd="5" destOrd="0" presId="urn:microsoft.com/office/officeart/2005/8/layout/orgChart1"/>
    <dgm:cxn modelId="{6452D1FC-274A-46D8-8B52-CCF3D19C1FCE}" type="presParOf" srcId="{930B3EAD-AAE7-4BD0-A2EE-510A057E91E2}" destId="{C5A396FA-BE78-4D25-BA45-60176485E096}" srcOrd="0" destOrd="0" presId="urn:microsoft.com/office/officeart/2005/8/layout/orgChart1"/>
    <dgm:cxn modelId="{94E747B5-DA1F-4619-9EA8-12AACF41F34A}" type="presParOf" srcId="{C5A396FA-BE78-4D25-BA45-60176485E096}" destId="{0CA22799-FD62-4275-834A-C965E3C2A890}" srcOrd="0" destOrd="0" presId="urn:microsoft.com/office/officeart/2005/8/layout/orgChart1"/>
    <dgm:cxn modelId="{5E106264-C7E8-44BE-99C9-0BA4F94BB228}" type="presParOf" srcId="{C5A396FA-BE78-4D25-BA45-60176485E096}" destId="{9C8B339E-F8CA-4867-83E0-700E273A22FB}" srcOrd="1" destOrd="0" presId="urn:microsoft.com/office/officeart/2005/8/layout/orgChart1"/>
    <dgm:cxn modelId="{0C34C08B-C9D8-4B37-A886-C87AD976BA71}" type="presParOf" srcId="{930B3EAD-AAE7-4BD0-A2EE-510A057E91E2}" destId="{542372AA-423A-4C75-9C77-972298ABBD4A}" srcOrd="1" destOrd="0" presId="urn:microsoft.com/office/officeart/2005/8/layout/orgChart1"/>
    <dgm:cxn modelId="{C1FAEFDB-A5C7-47C3-948D-6C167A86090B}" type="presParOf" srcId="{930B3EAD-AAE7-4BD0-A2EE-510A057E91E2}" destId="{725056A7-1A0F-4AFB-89C5-6E714661F620}" srcOrd="2" destOrd="0" presId="urn:microsoft.com/office/officeart/2005/8/layout/orgChart1"/>
    <dgm:cxn modelId="{99DDDFA6-1DC6-4947-97C4-8B6BEDAEDE96}" type="presParOf" srcId="{5A4C5C85-DCAE-49BE-9A62-A74CE4080E59}" destId="{E3AA3C87-5123-44C1-B696-780C52C061F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18FDC6-AA50-4923-B815-F7FE57DCBAF2}" type="doc">
      <dgm:prSet loTypeId="urn:microsoft.com/office/officeart/2005/8/layout/hierarchy1" loCatId="hierarchy" qsTypeId="urn:microsoft.com/office/officeart/2005/8/quickstyle/simple3" qsCatId="simple" csTypeId="urn:microsoft.com/office/officeart/2005/8/colors/accent1_2" csCatId="accent1" phldr="1"/>
      <dgm:spPr/>
      <dgm:t>
        <a:bodyPr/>
        <a:lstStyle/>
        <a:p>
          <a:endParaRPr lang="en-US"/>
        </a:p>
      </dgm:t>
    </dgm:pt>
    <dgm:pt modelId="{D81DFD9D-E816-4815-9127-ED3282581447}">
      <dgm:prSet phldrT="[Text]" custT="1"/>
      <dgm:spPr/>
      <dgm:t>
        <a:bodyPr/>
        <a:lstStyle/>
        <a:p>
          <a:r>
            <a:rPr lang="en-US" sz="1600" b="1" dirty="0">
              <a:solidFill>
                <a:schemeClr val="tx1"/>
              </a:solidFill>
              <a:latin typeface="Times New Roman" panose="02020603050405020304" pitchFamily="18" charset="0"/>
              <a:cs typeface="Times New Roman" panose="02020603050405020304" pitchFamily="18" charset="0"/>
            </a:rPr>
            <a:t>CRANIOFACIAL GROWTH</a:t>
          </a:r>
        </a:p>
      </dgm:t>
    </dgm:pt>
    <dgm:pt modelId="{5A95D7E1-832C-4B59-9402-C330912C7376}" type="parTrans" cxnId="{C1F60CE1-BB38-4A2C-B1AB-B4D66442552C}">
      <dgm:prSet/>
      <dgm:spPr/>
      <dgm:t>
        <a:bodyPr/>
        <a:lstStyle/>
        <a:p>
          <a:endParaRPr lang="en-US" sz="1400"/>
        </a:p>
      </dgm:t>
    </dgm:pt>
    <dgm:pt modelId="{EFE6770A-656A-4799-B24C-5F323E1DF19A}" type="sibTrans" cxnId="{C1F60CE1-BB38-4A2C-B1AB-B4D66442552C}">
      <dgm:prSet/>
      <dgm:spPr/>
      <dgm:t>
        <a:bodyPr/>
        <a:lstStyle/>
        <a:p>
          <a:endParaRPr lang="en-US" sz="1400"/>
        </a:p>
      </dgm:t>
    </dgm:pt>
    <dgm:pt modelId="{277ADD8C-CCE4-45EA-A14E-CEB3C4A16957}">
      <dgm:prSet phldrT="[Text]" custT="1"/>
      <dgm:spPr/>
      <dgm:t>
        <a:bodyPr/>
        <a:lstStyle/>
        <a:p>
          <a:r>
            <a:rPr lang="en-US" sz="1800" b="1" dirty="0">
              <a:solidFill>
                <a:srgbClr val="002060"/>
              </a:solidFill>
              <a:latin typeface="Times New Roman" panose="02020603050405020304" pitchFamily="18" charset="0"/>
              <a:cs typeface="Times New Roman" panose="02020603050405020304" pitchFamily="18" charset="0"/>
            </a:rPr>
            <a:t>ACTIVE GROWTH PROCESS</a:t>
          </a:r>
        </a:p>
      </dgm:t>
    </dgm:pt>
    <dgm:pt modelId="{1B209AF5-28E7-469F-BEA5-13E8503C539D}" type="parTrans" cxnId="{D1768F22-F7F2-4E54-9158-E8B6A9F59F43}">
      <dgm:prSet/>
      <dgm:spPr/>
      <dgm:t>
        <a:bodyPr/>
        <a:lstStyle/>
        <a:p>
          <a:endParaRPr lang="en-US" sz="1800">
            <a:solidFill>
              <a:schemeClr val="accent5"/>
            </a:solidFill>
          </a:endParaRPr>
        </a:p>
      </dgm:t>
    </dgm:pt>
    <dgm:pt modelId="{4A10D8E2-B016-4572-9DA4-C16FA4FCD86F}" type="sibTrans" cxnId="{D1768F22-F7F2-4E54-9158-E8B6A9F59F43}">
      <dgm:prSet/>
      <dgm:spPr/>
      <dgm:t>
        <a:bodyPr/>
        <a:lstStyle/>
        <a:p>
          <a:endParaRPr lang="en-US" sz="1400"/>
        </a:p>
      </dgm:t>
    </dgm:pt>
    <dgm:pt modelId="{69D7C82E-33AE-4B46-8AC0-B1510F2C3A7D}">
      <dgm:prSet phldrT="[Text]" custT="1"/>
      <dgm:spPr/>
      <dgm:t>
        <a:bodyPr/>
        <a:lstStyle/>
        <a:p>
          <a:r>
            <a:rPr lang="en-US" sz="1600" b="1" dirty="0">
              <a:solidFill>
                <a:schemeClr val="accent5"/>
              </a:solidFill>
              <a:latin typeface="Times New Roman" panose="02020603050405020304" pitchFamily="18" charset="0"/>
              <a:cs typeface="Times New Roman" panose="02020603050405020304" pitchFamily="18" charset="0"/>
            </a:rPr>
            <a:t>SUTURAL GROWTH</a:t>
          </a:r>
        </a:p>
      </dgm:t>
    </dgm:pt>
    <dgm:pt modelId="{D3476CEC-43BC-4F0E-BF67-19DE896A33B0}" type="parTrans" cxnId="{155FC8F4-1BA4-4D1A-804D-B4B23966C49C}">
      <dgm:prSet/>
      <dgm:spPr/>
      <dgm:t>
        <a:bodyPr/>
        <a:lstStyle/>
        <a:p>
          <a:endParaRPr lang="en-US" sz="1800">
            <a:solidFill>
              <a:schemeClr val="accent5"/>
            </a:solidFill>
          </a:endParaRPr>
        </a:p>
      </dgm:t>
    </dgm:pt>
    <dgm:pt modelId="{25CB8C87-C229-4294-BA18-D3AF86C5A91D}" type="sibTrans" cxnId="{155FC8F4-1BA4-4D1A-804D-B4B23966C49C}">
      <dgm:prSet/>
      <dgm:spPr/>
      <dgm:t>
        <a:bodyPr/>
        <a:lstStyle/>
        <a:p>
          <a:endParaRPr lang="en-US" sz="1400"/>
        </a:p>
      </dgm:t>
    </dgm:pt>
    <dgm:pt modelId="{0B9EE7BA-C168-471A-8EDD-7E1CEB31B8F4}">
      <dgm:prSet phldrT="[Text]" custT="1"/>
      <dgm:spPr/>
      <dgm:t>
        <a:bodyPr/>
        <a:lstStyle/>
        <a:p>
          <a:r>
            <a:rPr lang="en-US" sz="1500" b="1" dirty="0">
              <a:solidFill>
                <a:schemeClr val="accent5"/>
              </a:solidFill>
              <a:latin typeface="Times New Roman" panose="02020603050405020304" pitchFamily="18" charset="0"/>
              <a:cs typeface="Times New Roman" panose="02020603050405020304" pitchFamily="18" charset="0"/>
            </a:rPr>
            <a:t>BONE REMODELLING</a:t>
          </a:r>
        </a:p>
      </dgm:t>
    </dgm:pt>
    <dgm:pt modelId="{A82B26F4-90AF-4D9E-8522-A0D934AC0090}" type="parTrans" cxnId="{276B097A-D38C-45CF-85D1-FF1EC3D72600}">
      <dgm:prSet/>
      <dgm:spPr/>
      <dgm:t>
        <a:bodyPr/>
        <a:lstStyle/>
        <a:p>
          <a:endParaRPr lang="en-US" sz="1800">
            <a:solidFill>
              <a:schemeClr val="accent5"/>
            </a:solidFill>
          </a:endParaRPr>
        </a:p>
      </dgm:t>
    </dgm:pt>
    <dgm:pt modelId="{7668353F-5DAF-4C24-BE5B-B5D871EFE601}" type="sibTrans" cxnId="{276B097A-D38C-45CF-85D1-FF1EC3D72600}">
      <dgm:prSet/>
      <dgm:spPr/>
      <dgm:t>
        <a:bodyPr/>
        <a:lstStyle/>
        <a:p>
          <a:endParaRPr lang="en-US" sz="1400"/>
        </a:p>
      </dgm:t>
    </dgm:pt>
    <dgm:pt modelId="{9A19D2BA-B96C-4BB9-9839-224EF60B2507}">
      <dgm:prSet phldrT="[Text]" custT="1"/>
      <dgm:spPr/>
      <dgm:t>
        <a:bodyPr/>
        <a:lstStyle/>
        <a:p>
          <a:r>
            <a:rPr lang="en-US" sz="1800" b="1" dirty="0">
              <a:solidFill>
                <a:srgbClr val="002060"/>
              </a:solidFill>
              <a:latin typeface="Times New Roman" panose="02020603050405020304" pitchFamily="18" charset="0"/>
              <a:cs typeface="Times New Roman" panose="02020603050405020304" pitchFamily="18" charset="0"/>
            </a:rPr>
            <a:t>PASSIVE GROWTH PROCESS</a:t>
          </a:r>
        </a:p>
      </dgm:t>
    </dgm:pt>
    <dgm:pt modelId="{9F94B57E-6C10-4A21-A594-4018D7FFFEAD}" type="parTrans" cxnId="{EA15AA6F-9402-4A6B-B367-1890E148776D}">
      <dgm:prSet/>
      <dgm:spPr/>
      <dgm:t>
        <a:bodyPr/>
        <a:lstStyle/>
        <a:p>
          <a:endParaRPr lang="en-US" sz="1800">
            <a:solidFill>
              <a:schemeClr val="accent5"/>
            </a:solidFill>
          </a:endParaRPr>
        </a:p>
      </dgm:t>
    </dgm:pt>
    <dgm:pt modelId="{3419C736-5885-43F4-B81E-393546481AF8}" type="sibTrans" cxnId="{EA15AA6F-9402-4A6B-B367-1890E148776D}">
      <dgm:prSet/>
      <dgm:spPr/>
      <dgm:t>
        <a:bodyPr/>
        <a:lstStyle/>
        <a:p>
          <a:endParaRPr lang="en-US" sz="1400"/>
        </a:p>
      </dgm:t>
    </dgm:pt>
    <dgm:pt modelId="{29804FEC-54B6-4E93-B685-D3C951D730B6}">
      <dgm:prSet phldrT="[Text]" custT="1"/>
      <dgm:spPr/>
      <dgm:t>
        <a:bodyPr/>
        <a:lstStyle/>
        <a:p>
          <a:r>
            <a:rPr lang="en-US" sz="1200" b="1" dirty="0">
              <a:solidFill>
                <a:schemeClr val="accent5"/>
              </a:solidFill>
              <a:latin typeface="Times New Roman" panose="02020603050405020304" pitchFamily="18" charset="0"/>
              <a:cs typeface="Times New Roman" panose="02020603050405020304" pitchFamily="18" charset="0"/>
            </a:rPr>
            <a:t>THE GROWTH OF NEURAL, ORBITAL, CSF, &amp; OTHER MASSES &amp; REAL SUBSTANCE</a:t>
          </a:r>
        </a:p>
      </dgm:t>
    </dgm:pt>
    <dgm:pt modelId="{CB4E2BAE-B871-4F13-B9B1-E20D41DDCEA6}" type="parTrans" cxnId="{8A9974F2-37D9-4CA7-B2A1-7DFA97CD2306}">
      <dgm:prSet/>
      <dgm:spPr/>
      <dgm:t>
        <a:bodyPr/>
        <a:lstStyle/>
        <a:p>
          <a:endParaRPr lang="en-US" sz="1800">
            <a:solidFill>
              <a:schemeClr val="accent5"/>
            </a:solidFill>
          </a:endParaRPr>
        </a:p>
      </dgm:t>
    </dgm:pt>
    <dgm:pt modelId="{C1705A96-737F-4074-BB70-B660954BF7BB}" type="sibTrans" cxnId="{8A9974F2-37D9-4CA7-B2A1-7DFA97CD2306}">
      <dgm:prSet/>
      <dgm:spPr/>
      <dgm:t>
        <a:bodyPr/>
        <a:lstStyle/>
        <a:p>
          <a:endParaRPr lang="en-US" sz="1400"/>
        </a:p>
      </dgm:t>
    </dgm:pt>
    <dgm:pt modelId="{EE7C6AFE-2E5E-4BE6-BA4F-6DF2309CC2D4}">
      <dgm:prSet phldrT="[Text]" custT="1"/>
      <dgm:spPr/>
      <dgm:t>
        <a:bodyPr/>
        <a:lstStyle/>
        <a:p>
          <a:r>
            <a:rPr lang="en-US" sz="1700" b="1" dirty="0">
              <a:solidFill>
                <a:schemeClr val="accent5"/>
              </a:solidFill>
              <a:latin typeface="Times New Roman" panose="02020603050405020304" pitchFamily="18" charset="0"/>
              <a:cs typeface="Times New Roman" panose="02020603050405020304" pitchFamily="18" charset="0"/>
            </a:rPr>
            <a:t>CEPHALIC CARTILAGE GROWTH</a:t>
          </a:r>
        </a:p>
      </dgm:t>
    </dgm:pt>
    <dgm:pt modelId="{4E3AE4BB-9BC2-4ECA-915C-CBBFB3A09065}" type="parTrans" cxnId="{8581E612-3037-4C4A-B862-10CEB2E991C6}">
      <dgm:prSet/>
      <dgm:spPr/>
      <dgm:t>
        <a:bodyPr/>
        <a:lstStyle/>
        <a:p>
          <a:endParaRPr lang="en-US" sz="1800">
            <a:solidFill>
              <a:schemeClr val="accent5"/>
            </a:solidFill>
          </a:endParaRPr>
        </a:p>
      </dgm:t>
    </dgm:pt>
    <dgm:pt modelId="{9EEB6CFC-5A40-40B9-BCB6-D81491121752}" type="sibTrans" cxnId="{8581E612-3037-4C4A-B862-10CEB2E991C6}">
      <dgm:prSet/>
      <dgm:spPr/>
      <dgm:t>
        <a:bodyPr/>
        <a:lstStyle/>
        <a:p>
          <a:endParaRPr lang="en-US" sz="1400"/>
        </a:p>
      </dgm:t>
    </dgm:pt>
    <dgm:pt modelId="{59D662E0-5C70-4500-9FD5-45304A15CC16}">
      <dgm:prSet phldrT="[Text]" custT="1"/>
      <dgm:spPr/>
      <dgm:t>
        <a:bodyPr/>
        <a:lstStyle/>
        <a:p>
          <a:r>
            <a:rPr lang="en-US" sz="1200" b="1" dirty="0">
              <a:solidFill>
                <a:schemeClr val="accent5"/>
              </a:solidFill>
              <a:latin typeface="Times New Roman" panose="02020603050405020304" pitchFamily="18" charset="0"/>
              <a:cs typeface="Times New Roman" panose="02020603050405020304" pitchFamily="18" charset="0"/>
            </a:rPr>
            <a:t>THE EXPANSION OF ORO-NASO-PHARYNGEAL AND OTHER FUNCTIONING SPACES  </a:t>
          </a:r>
        </a:p>
      </dgm:t>
    </dgm:pt>
    <dgm:pt modelId="{7A3E2A57-51D2-4647-A057-FC42A88B4F7B}" type="parTrans" cxnId="{516D2E73-7B4D-4DFE-9FD2-401FE4E06AC3}">
      <dgm:prSet/>
      <dgm:spPr/>
      <dgm:t>
        <a:bodyPr/>
        <a:lstStyle/>
        <a:p>
          <a:endParaRPr lang="en-US" sz="1800">
            <a:solidFill>
              <a:schemeClr val="accent5"/>
            </a:solidFill>
          </a:endParaRPr>
        </a:p>
      </dgm:t>
    </dgm:pt>
    <dgm:pt modelId="{8AA005E5-19A8-4CF5-ABC2-99CB9C25170A}" type="sibTrans" cxnId="{516D2E73-7B4D-4DFE-9FD2-401FE4E06AC3}">
      <dgm:prSet/>
      <dgm:spPr/>
      <dgm:t>
        <a:bodyPr/>
        <a:lstStyle/>
        <a:p>
          <a:endParaRPr lang="en-US" sz="1400"/>
        </a:p>
      </dgm:t>
    </dgm:pt>
    <dgm:pt modelId="{7004098E-706C-41EE-B139-B7E3A1584C5A}" type="pres">
      <dgm:prSet presAssocID="{8B18FDC6-AA50-4923-B815-F7FE57DCBAF2}" presName="hierChild1" presStyleCnt="0">
        <dgm:presLayoutVars>
          <dgm:chPref val="1"/>
          <dgm:dir/>
          <dgm:animOne val="branch"/>
          <dgm:animLvl val="lvl"/>
          <dgm:resizeHandles/>
        </dgm:presLayoutVars>
      </dgm:prSet>
      <dgm:spPr/>
      <dgm:t>
        <a:bodyPr/>
        <a:lstStyle/>
        <a:p>
          <a:endParaRPr lang="en-US"/>
        </a:p>
      </dgm:t>
    </dgm:pt>
    <dgm:pt modelId="{502468D7-4A3B-43B1-B48A-46F15FB015C5}" type="pres">
      <dgm:prSet presAssocID="{D81DFD9D-E816-4815-9127-ED3282581447}" presName="hierRoot1" presStyleCnt="0"/>
      <dgm:spPr/>
    </dgm:pt>
    <dgm:pt modelId="{7D0174CC-199B-4882-8916-FF79D88EBCEA}" type="pres">
      <dgm:prSet presAssocID="{D81DFD9D-E816-4815-9127-ED3282581447}" presName="composite" presStyleCnt="0"/>
      <dgm:spPr/>
    </dgm:pt>
    <dgm:pt modelId="{37C4F665-E5C4-428B-9C75-21B1EF900C0D}" type="pres">
      <dgm:prSet presAssocID="{D81DFD9D-E816-4815-9127-ED3282581447}" presName="background" presStyleLbl="node0" presStyleIdx="0" presStyleCnt="1"/>
      <dgm:spPr/>
    </dgm:pt>
    <dgm:pt modelId="{1A4BDE8B-ED9A-4000-BFE2-BC4552BD75F3}" type="pres">
      <dgm:prSet presAssocID="{D81DFD9D-E816-4815-9127-ED3282581447}" presName="text" presStyleLbl="fgAcc0" presStyleIdx="0" presStyleCnt="1" custScaleX="179659" custLinFactNeighborX="135" custLinFactNeighborY="-57714">
        <dgm:presLayoutVars>
          <dgm:chPref val="3"/>
        </dgm:presLayoutVars>
      </dgm:prSet>
      <dgm:spPr/>
      <dgm:t>
        <a:bodyPr/>
        <a:lstStyle/>
        <a:p>
          <a:endParaRPr lang="en-US"/>
        </a:p>
      </dgm:t>
    </dgm:pt>
    <dgm:pt modelId="{49DF192A-22E7-4332-B86A-7C0A188BEA62}" type="pres">
      <dgm:prSet presAssocID="{D81DFD9D-E816-4815-9127-ED3282581447}" presName="hierChild2" presStyleCnt="0"/>
      <dgm:spPr/>
    </dgm:pt>
    <dgm:pt modelId="{C310E1E1-5C03-4C45-9F30-C123A9303F10}" type="pres">
      <dgm:prSet presAssocID="{1B209AF5-28E7-469F-BEA5-13E8503C539D}" presName="Name10" presStyleLbl="parChTrans1D2" presStyleIdx="0" presStyleCnt="2"/>
      <dgm:spPr/>
      <dgm:t>
        <a:bodyPr/>
        <a:lstStyle/>
        <a:p>
          <a:endParaRPr lang="en-US"/>
        </a:p>
      </dgm:t>
    </dgm:pt>
    <dgm:pt modelId="{D4F8D579-EA1E-4316-B910-722EEEC373B5}" type="pres">
      <dgm:prSet presAssocID="{277ADD8C-CCE4-45EA-A14E-CEB3C4A16957}" presName="hierRoot2" presStyleCnt="0"/>
      <dgm:spPr/>
    </dgm:pt>
    <dgm:pt modelId="{DF80829C-35DB-4688-8F89-FC5F41726FB4}" type="pres">
      <dgm:prSet presAssocID="{277ADD8C-CCE4-45EA-A14E-CEB3C4A16957}" presName="composite2" presStyleCnt="0"/>
      <dgm:spPr/>
    </dgm:pt>
    <dgm:pt modelId="{95DAFAC7-569E-4AF3-B19C-EBF2702327BC}" type="pres">
      <dgm:prSet presAssocID="{277ADD8C-CCE4-45EA-A14E-CEB3C4A16957}" presName="background2" presStyleLbl="node2" presStyleIdx="0" presStyleCnt="2"/>
      <dgm:spPr/>
    </dgm:pt>
    <dgm:pt modelId="{85256300-1F93-40DD-823A-49FD76C3F6BF}" type="pres">
      <dgm:prSet presAssocID="{277ADD8C-CCE4-45EA-A14E-CEB3C4A16957}" presName="text2" presStyleLbl="fgAcc2" presStyleIdx="0" presStyleCnt="2" custScaleX="200316" custLinFactNeighborX="8267" custLinFactNeighborY="-28711">
        <dgm:presLayoutVars>
          <dgm:chPref val="3"/>
        </dgm:presLayoutVars>
      </dgm:prSet>
      <dgm:spPr/>
      <dgm:t>
        <a:bodyPr/>
        <a:lstStyle/>
        <a:p>
          <a:endParaRPr lang="en-US"/>
        </a:p>
      </dgm:t>
    </dgm:pt>
    <dgm:pt modelId="{CED04E71-5B6C-4102-AF30-E5D86AE84D46}" type="pres">
      <dgm:prSet presAssocID="{277ADD8C-CCE4-45EA-A14E-CEB3C4A16957}" presName="hierChild3" presStyleCnt="0"/>
      <dgm:spPr/>
    </dgm:pt>
    <dgm:pt modelId="{832247C3-5F84-4795-A695-0B333461B7E0}" type="pres">
      <dgm:prSet presAssocID="{D3476CEC-43BC-4F0E-BF67-19DE896A33B0}" presName="Name17" presStyleLbl="parChTrans1D3" presStyleIdx="0" presStyleCnt="5"/>
      <dgm:spPr/>
      <dgm:t>
        <a:bodyPr/>
        <a:lstStyle/>
        <a:p>
          <a:endParaRPr lang="en-US"/>
        </a:p>
      </dgm:t>
    </dgm:pt>
    <dgm:pt modelId="{51FDA574-683D-4FA4-8E23-F898832E4628}" type="pres">
      <dgm:prSet presAssocID="{69D7C82E-33AE-4B46-8AC0-B1510F2C3A7D}" presName="hierRoot3" presStyleCnt="0"/>
      <dgm:spPr/>
    </dgm:pt>
    <dgm:pt modelId="{276167FD-D86B-4D45-B939-46E401654357}" type="pres">
      <dgm:prSet presAssocID="{69D7C82E-33AE-4B46-8AC0-B1510F2C3A7D}" presName="composite3" presStyleCnt="0"/>
      <dgm:spPr/>
    </dgm:pt>
    <dgm:pt modelId="{96FBBC74-13B9-490E-A64F-6065D6B3AF5D}" type="pres">
      <dgm:prSet presAssocID="{69D7C82E-33AE-4B46-8AC0-B1510F2C3A7D}" presName="background3" presStyleLbl="node3" presStyleIdx="0" presStyleCnt="5"/>
      <dgm:spPr/>
    </dgm:pt>
    <dgm:pt modelId="{9831509D-58B0-4950-AC1E-595114A54A15}" type="pres">
      <dgm:prSet presAssocID="{69D7C82E-33AE-4B46-8AC0-B1510F2C3A7D}" presName="text3" presStyleLbl="fgAcc3" presStyleIdx="0" presStyleCnt="5" custScaleX="120542" custScaleY="154411">
        <dgm:presLayoutVars>
          <dgm:chPref val="3"/>
        </dgm:presLayoutVars>
      </dgm:prSet>
      <dgm:spPr/>
      <dgm:t>
        <a:bodyPr/>
        <a:lstStyle/>
        <a:p>
          <a:endParaRPr lang="en-US"/>
        </a:p>
      </dgm:t>
    </dgm:pt>
    <dgm:pt modelId="{B56A1231-A53F-4BAF-805A-7AB144DB358F}" type="pres">
      <dgm:prSet presAssocID="{69D7C82E-33AE-4B46-8AC0-B1510F2C3A7D}" presName="hierChild4" presStyleCnt="0"/>
      <dgm:spPr/>
    </dgm:pt>
    <dgm:pt modelId="{6F1F1EB2-D1B9-4B3B-BF72-EE364A0EAA16}" type="pres">
      <dgm:prSet presAssocID="{A82B26F4-90AF-4D9E-8522-A0D934AC0090}" presName="Name17" presStyleLbl="parChTrans1D3" presStyleIdx="1" presStyleCnt="5"/>
      <dgm:spPr/>
      <dgm:t>
        <a:bodyPr/>
        <a:lstStyle/>
        <a:p>
          <a:endParaRPr lang="en-US"/>
        </a:p>
      </dgm:t>
    </dgm:pt>
    <dgm:pt modelId="{132DD24D-87B3-49A4-A485-BE2D5FF940F3}" type="pres">
      <dgm:prSet presAssocID="{0B9EE7BA-C168-471A-8EDD-7E1CEB31B8F4}" presName="hierRoot3" presStyleCnt="0"/>
      <dgm:spPr/>
    </dgm:pt>
    <dgm:pt modelId="{4C758C8B-9B0B-4535-8C24-895B9E16C8AE}" type="pres">
      <dgm:prSet presAssocID="{0B9EE7BA-C168-471A-8EDD-7E1CEB31B8F4}" presName="composite3" presStyleCnt="0"/>
      <dgm:spPr/>
    </dgm:pt>
    <dgm:pt modelId="{0667E0F7-8F79-4AFF-8FA2-68DFBF0C8BD3}" type="pres">
      <dgm:prSet presAssocID="{0B9EE7BA-C168-471A-8EDD-7E1CEB31B8F4}" presName="background3" presStyleLbl="node3" presStyleIdx="1" presStyleCnt="5"/>
      <dgm:spPr/>
    </dgm:pt>
    <dgm:pt modelId="{9D49F40E-82E4-4396-8F8C-5570352FD8CE}" type="pres">
      <dgm:prSet presAssocID="{0B9EE7BA-C168-471A-8EDD-7E1CEB31B8F4}" presName="text3" presStyleLbl="fgAcc3" presStyleIdx="1" presStyleCnt="5" custScaleX="176674" custScaleY="137524">
        <dgm:presLayoutVars>
          <dgm:chPref val="3"/>
        </dgm:presLayoutVars>
      </dgm:prSet>
      <dgm:spPr/>
      <dgm:t>
        <a:bodyPr/>
        <a:lstStyle/>
        <a:p>
          <a:endParaRPr lang="en-US"/>
        </a:p>
      </dgm:t>
    </dgm:pt>
    <dgm:pt modelId="{25F170B5-CBA8-4EAE-B4C0-AE187A5A28D6}" type="pres">
      <dgm:prSet presAssocID="{0B9EE7BA-C168-471A-8EDD-7E1CEB31B8F4}" presName="hierChild4" presStyleCnt="0"/>
      <dgm:spPr/>
    </dgm:pt>
    <dgm:pt modelId="{B60F6730-E780-4FFC-AD5B-A20698C22420}" type="pres">
      <dgm:prSet presAssocID="{4E3AE4BB-9BC2-4ECA-915C-CBBFB3A09065}" presName="Name17" presStyleLbl="parChTrans1D3" presStyleIdx="2" presStyleCnt="5"/>
      <dgm:spPr/>
      <dgm:t>
        <a:bodyPr/>
        <a:lstStyle/>
        <a:p>
          <a:endParaRPr lang="en-US"/>
        </a:p>
      </dgm:t>
    </dgm:pt>
    <dgm:pt modelId="{069FE0A0-677C-48B3-B660-1C653D5BDB04}" type="pres">
      <dgm:prSet presAssocID="{EE7C6AFE-2E5E-4BE6-BA4F-6DF2309CC2D4}" presName="hierRoot3" presStyleCnt="0"/>
      <dgm:spPr/>
    </dgm:pt>
    <dgm:pt modelId="{00F75246-4A31-4091-9B87-2D9D127E6680}" type="pres">
      <dgm:prSet presAssocID="{EE7C6AFE-2E5E-4BE6-BA4F-6DF2309CC2D4}" presName="composite3" presStyleCnt="0"/>
      <dgm:spPr/>
    </dgm:pt>
    <dgm:pt modelId="{94658645-6AD0-40EC-AADF-7B3876574546}" type="pres">
      <dgm:prSet presAssocID="{EE7C6AFE-2E5E-4BE6-BA4F-6DF2309CC2D4}" presName="background3" presStyleLbl="node3" presStyleIdx="2" presStyleCnt="5"/>
      <dgm:spPr/>
    </dgm:pt>
    <dgm:pt modelId="{71E21A25-CA9E-4B0D-9F0A-3CF594F84E43}" type="pres">
      <dgm:prSet presAssocID="{EE7C6AFE-2E5E-4BE6-BA4F-6DF2309CC2D4}" presName="text3" presStyleLbl="fgAcc3" presStyleIdx="2" presStyleCnt="5" custScaleX="145714" custScaleY="183239">
        <dgm:presLayoutVars>
          <dgm:chPref val="3"/>
        </dgm:presLayoutVars>
      </dgm:prSet>
      <dgm:spPr/>
      <dgm:t>
        <a:bodyPr/>
        <a:lstStyle/>
        <a:p>
          <a:endParaRPr lang="en-US"/>
        </a:p>
      </dgm:t>
    </dgm:pt>
    <dgm:pt modelId="{06303F96-8D26-4EAB-9DAF-CDF18875C3BF}" type="pres">
      <dgm:prSet presAssocID="{EE7C6AFE-2E5E-4BE6-BA4F-6DF2309CC2D4}" presName="hierChild4" presStyleCnt="0"/>
      <dgm:spPr/>
    </dgm:pt>
    <dgm:pt modelId="{38E183BE-9A04-4301-8412-DB7796192370}" type="pres">
      <dgm:prSet presAssocID="{9F94B57E-6C10-4A21-A594-4018D7FFFEAD}" presName="Name10" presStyleLbl="parChTrans1D2" presStyleIdx="1" presStyleCnt="2"/>
      <dgm:spPr/>
      <dgm:t>
        <a:bodyPr/>
        <a:lstStyle/>
        <a:p>
          <a:endParaRPr lang="en-US"/>
        </a:p>
      </dgm:t>
    </dgm:pt>
    <dgm:pt modelId="{2BB0BA28-EC59-48DB-82F1-6C900476A221}" type="pres">
      <dgm:prSet presAssocID="{9A19D2BA-B96C-4BB9-9839-224EF60B2507}" presName="hierRoot2" presStyleCnt="0"/>
      <dgm:spPr/>
    </dgm:pt>
    <dgm:pt modelId="{A41BAA64-CA4B-4D5A-8476-520C8F7DCB56}" type="pres">
      <dgm:prSet presAssocID="{9A19D2BA-B96C-4BB9-9839-224EF60B2507}" presName="composite2" presStyleCnt="0"/>
      <dgm:spPr/>
    </dgm:pt>
    <dgm:pt modelId="{8C90C4AF-BC3B-4437-893E-37BC025336E9}" type="pres">
      <dgm:prSet presAssocID="{9A19D2BA-B96C-4BB9-9839-224EF60B2507}" presName="background2" presStyleLbl="node2" presStyleIdx="1" presStyleCnt="2"/>
      <dgm:spPr/>
    </dgm:pt>
    <dgm:pt modelId="{C82A0981-1AE1-4B74-AF1F-1B705E5910CA}" type="pres">
      <dgm:prSet presAssocID="{9A19D2BA-B96C-4BB9-9839-224EF60B2507}" presName="text2" presStyleLbl="fgAcc2" presStyleIdx="1" presStyleCnt="2" custScaleX="203491" custLinFactNeighborX="4922" custLinFactNeighborY="-28711">
        <dgm:presLayoutVars>
          <dgm:chPref val="3"/>
        </dgm:presLayoutVars>
      </dgm:prSet>
      <dgm:spPr/>
      <dgm:t>
        <a:bodyPr/>
        <a:lstStyle/>
        <a:p>
          <a:endParaRPr lang="en-US"/>
        </a:p>
      </dgm:t>
    </dgm:pt>
    <dgm:pt modelId="{62F2AAD2-13D8-48EE-8905-AB0AC835832E}" type="pres">
      <dgm:prSet presAssocID="{9A19D2BA-B96C-4BB9-9839-224EF60B2507}" presName="hierChild3" presStyleCnt="0"/>
      <dgm:spPr/>
    </dgm:pt>
    <dgm:pt modelId="{1EB60AAF-CF89-4E73-964F-F4B732F8417E}" type="pres">
      <dgm:prSet presAssocID="{CB4E2BAE-B871-4F13-B9B1-E20D41DDCEA6}" presName="Name17" presStyleLbl="parChTrans1D3" presStyleIdx="3" presStyleCnt="5"/>
      <dgm:spPr/>
      <dgm:t>
        <a:bodyPr/>
        <a:lstStyle/>
        <a:p>
          <a:endParaRPr lang="en-US"/>
        </a:p>
      </dgm:t>
    </dgm:pt>
    <dgm:pt modelId="{5E49493D-4D42-4895-99F1-C98146F66B76}" type="pres">
      <dgm:prSet presAssocID="{29804FEC-54B6-4E93-B685-D3C951D730B6}" presName="hierRoot3" presStyleCnt="0"/>
      <dgm:spPr/>
    </dgm:pt>
    <dgm:pt modelId="{3A3F6D6E-2E91-40E1-B38F-4186CBEE6BCC}" type="pres">
      <dgm:prSet presAssocID="{29804FEC-54B6-4E93-B685-D3C951D730B6}" presName="composite3" presStyleCnt="0"/>
      <dgm:spPr/>
    </dgm:pt>
    <dgm:pt modelId="{EFD0435C-F025-4D2C-AE94-D819DF92724D}" type="pres">
      <dgm:prSet presAssocID="{29804FEC-54B6-4E93-B685-D3C951D730B6}" presName="background3" presStyleLbl="node3" presStyleIdx="3" presStyleCnt="5"/>
      <dgm:spPr/>
    </dgm:pt>
    <dgm:pt modelId="{AE1817FD-EB29-4F4A-823D-E0EFA5E3019F}" type="pres">
      <dgm:prSet presAssocID="{29804FEC-54B6-4E93-B685-D3C951D730B6}" presName="text3" presStyleLbl="fgAcc3" presStyleIdx="3" presStyleCnt="5" custScaleX="111121" custScaleY="320122">
        <dgm:presLayoutVars>
          <dgm:chPref val="3"/>
        </dgm:presLayoutVars>
      </dgm:prSet>
      <dgm:spPr/>
      <dgm:t>
        <a:bodyPr/>
        <a:lstStyle/>
        <a:p>
          <a:endParaRPr lang="en-US"/>
        </a:p>
      </dgm:t>
    </dgm:pt>
    <dgm:pt modelId="{4729C268-FCBC-4F15-8A09-3932CB31868E}" type="pres">
      <dgm:prSet presAssocID="{29804FEC-54B6-4E93-B685-D3C951D730B6}" presName="hierChild4" presStyleCnt="0"/>
      <dgm:spPr/>
    </dgm:pt>
    <dgm:pt modelId="{19856133-2BCA-4322-BA6E-7BB245B0AA12}" type="pres">
      <dgm:prSet presAssocID="{7A3E2A57-51D2-4647-A057-FC42A88B4F7B}" presName="Name17" presStyleLbl="parChTrans1D3" presStyleIdx="4" presStyleCnt="5"/>
      <dgm:spPr/>
      <dgm:t>
        <a:bodyPr/>
        <a:lstStyle/>
        <a:p>
          <a:endParaRPr lang="en-US"/>
        </a:p>
      </dgm:t>
    </dgm:pt>
    <dgm:pt modelId="{6411A3AC-AD71-4761-87C8-88089A58B40A}" type="pres">
      <dgm:prSet presAssocID="{59D662E0-5C70-4500-9FD5-45304A15CC16}" presName="hierRoot3" presStyleCnt="0"/>
      <dgm:spPr/>
    </dgm:pt>
    <dgm:pt modelId="{4652D833-F048-4EBD-B707-0F5AF7E45886}" type="pres">
      <dgm:prSet presAssocID="{59D662E0-5C70-4500-9FD5-45304A15CC16}" presName="composite3" presStyleCnt="0"/>
      <dgm:spPr/>
    </dgm:pt>
    <dgm:pt modelId="{DA30CA02-6FE2-40DB-820F-03F593254EC0}" type="pres">
      <dgm:prSet presAssocID="{59D662E0-5C70-4500-9FD5-45304A15CC16}" presName="background3" presStyleLbl="node3" presStyleIdx="4" presStyleCnt="5"/>
      <dgm:spPr/>
    </dgm:pt>
    <dgm:pt modelId="{6FCE759C-84DF-4FA0-8BE2-1C3E9FD09D86}" type="pres">
      <dgm:prSet presAssocID="{59D662E0-5C70-4500-9FD5-45304A15CC16}" presName="text3" presStyleLbl="fgAcc3" presStyleIdx="4" presStyleCnt="5" custScaleX="126681" custScaleY="327424">
        <dgm:presLayoutVars>
          <dgm:chPref val="3"/>
        </dgm:presLayoutVars>
      </dgm:prSet>
      <dgm:spPr/>
      <dgm:t>
        <a:bodyPr/>
        <a:lstStyle/>
        <a:p>
          <a:endParaRPr lang="en-US"/>
        </a:p>
      </dgm:t>
    </dgm:pt>
    <dgm:pt modelId="{31D1CB6B-1C42-495F-AC65-02F343287AE4}" type="pres">
      <dgm:prSet presAssocID="{59D662E0-5C70-4500-9FD5-45304A15CC16}" presName="hierChild4" presStyleCnt="0"/>
      <dgm:spPr/>
    </dgm:pt>
  </dgm:ptLst>
  <dgm:cxnLst>
    <dgm:cxn modelId="{0C22BC50-6B82-4C8C-ADC1-D9ED905401BD}" type="presOf" srcId="{29804FEC-54B6-4E93-B685-D3C951D730B6}" destId="{AE1817FD-EB29-4F4A-823D-E0EFA5E3019F}" srcOrd="0" destOrd="0" presId="urn:microsoft.com/office/officeart/2005/8/layout/hierarchy1"/>
    <dgm:cxn modelId="{CF7DBE3D-B640-4209-8F04-1DF0C726377D}" type="presOf" srcId="{1B209AF5-28E7-469F-BEA5-13E8503C539D}" destId="{C310E1E1-5C03-4C45-9F30-C123A9303F10}" srcOrd="0" destOrd="0" presId="urn:microsoft.com/office/officeart/2005/8/layout/hierarchy1"/>
    <dgm:cxn modelId="{A9841D06-1B1E-452A-BAA1-CCC14C08023C}" type="presOf" srcId="{9A19D2BA-B96C-4BB9-9839-224EF60B2507}" destId="{C82A0981-1AE1-4B74-AF1F-1B705E5910CA}" srcOrd="0" destOrd="0" presId="urn:microsoft.com/office/officeart/2005/8/layout/hierarchy1"/>
    <dgm:cxn modelId="{2A5BACDE-63D1-4012-99C6-F2F264021B46}" type="presOf" srcId="{9F94B57E-6C10-4A21-A594-4018D7FFFEAD}" destId="{38E183BE-9A04-4301-8412-DB7796192370}" srcOrd="0" destOrd="0" presId="urn:microsoft.com/office/officeart/2005/8/layout/hierarchy1"/>
    <dgm:cxn modelId="{EA15AA6F-9402-4A6B-B367-1890E148776D}" srcId="{D81DFD9D-E816-4815-9127-ED3282581447}" destId="{9A19D2BA-B96C-4BB9-9839-224EF60B2507}" srcOrd="1" destOrd="0" parTransId="{9F94B57E-6C10-4A21-A594-4018D7FFFEAD}" sibTransId="{3419C736-5885-43F4-B81E-393546481AF8}"/>
    <dgm:cxn modelId="{E51741FF-B9E0-4B26-8304-C91707904032}" type="presOf" srcId="{59D662E0-5C70-4500-9FD5-45304A15CC16}" destId="{6FCE759C-84DF-4FA0-8BE2-1C3E9FD09D86}" srcOrd="0" destOrd="0" presId="urn:microsoft.com/office/officeart/2005/8/layout/hierarchy1"/>
    <dgm:cxn modelId="{C21C6E4B-C176-48F8-8D77-D74670F62CFC}" type="presOf" srcId="{4E3AE4BB-9BC2-4ECA-915C-CBBFB3A09065}" destId="{B60F6730-E780-4FFC-AD5B-A20698C22420}" srcOrd="0" destOrd="0" presId="urn:microsoft.com/office/officeart/2005/8/layout/hierarchy1"/>
    <dgm:cxn modelId="{CCC6478B-08DB-4AB4-B2A8-35BC511508D9}" type="presOf" srcId="{0B9EE7BA-C168-471A-8EDD-7E1CEB31B8F4}" destId="{9D49F40E-82E4-4396-8F8C-5570352FD8CE}" srcOrd="0" destOrd="0" presId="urn:microsoft.com/office/officeart/2005/8/layout/hierarchy1"/>
    <dgm:cxn modelId="{477918D1-B581-4C39-8F6C-B13E596D7A8A}" type="presOf" srcId="{69D7C82E-33AE-4B46-8AC0-B1510F2C3A7D}" destId="{9831509D-58B0-4950-AC1E-595114A54A15}" srcOrd="0" destOrd="0" presId="urn:microsoft.com/office/officeart/2005/8/layout/hierarchy1"/>
    <dgm:cxn modelId="{516D2E73-7B4D-4DFE-9FD2-401FE4E06AC3}" srcId="{9A19D2BA-B96C-4BB9-9839-224EF60B2507}" destId="{59D662E0-5C70-4500-9FD5-45304A15CC16}" srcOrd="1" destOrd="0" parTransId="{7A3E2A57-51D2-4647-A057-FC42A88B4F7B}" sibTransId="{8AA005E5-19A8-4CF5-ABC2-99CB9C25170A}"/>
    <dgm:cxn modelId="{339CD1AB-2583-445B-8EEE-994181E2DEC5}" type="presOf" srcId="{277ADD8C-CCE4-45EA-A14E-CEB3C4A16957}" destId="{85256300-1F93-40DD-823A-49FD76C3F6BF}" srcOrd="0" destOrd="0" presId="urn:microsoft.com/office/officeart/2005/8/layout/hierarchy1"/>
    <dgm:cxn modelId="{CC936DFD-DDB3-47B7-8297-9A8710818A0E}" type="presOf" srcId="{D81DFD9D-E816-4815-9127-ED3282581447}" destId="{1A4BDE8B-ED9A-4000-BFE2-BC4552BD75F3}" srcOrd="0" destOrd="0" presId="urn:microsoft.com/office/officeart/2005/8/layout/hierarchy1"/>
    <dgm:cxn modelId="{ACDB9C75-738F-4EAB-A5DE-03C2F6BCB2FE}" type="presOf" srcId="{A82B26F4-90AF-4D9E-8522-A0D934AC0090}" destId="{6F1F1EB2-D1B9-4B3B-BF72-EE364A0EAA16}" srcOrd="0" destOrd="0" presId="urn:microsoft.com/office/officeart/2005/8/layout/hierarchy1"/>
    <dgm:cxn modelId="{82FFA7AA-5FB6-484B-B9C0-D19CCCFCCD18}" type="presOf" srcId="{D3476CEC-43BC-4F0E-BF67-19DE896A33B0}" destId="{832247C3-5F84-4795-A695-0B333461B7E0}" srcOrd="0" destOrd="0" presId="urn:microsoft.com/office/officeart/2005/8/layout/hierarchy1"/>
    <dgm:cxn modelId="{155FC8F4-1BA4-4D1A-804D-B4B23966C49C}" srcId="{277ADD8C-CCE4-45EA-A14E-CEB3C4A16957}" destId="{69D7C82E-33AE-4B46-8AC0-B1510F2C3A7D}" srcOrd="0" destOrd="0" parTransId="{D3476CEC-43BC-4F0E-BF67-19DE896A33B0}" sibTransId="{25CB8C87-C229-4294-BA18-D3AF86C5A91D}"/>
    <dgm:cxn modelId="{E4610B98-788C-4230-9D32-C0163948FD26}" type="presOf" srcId="{7A3E2A57-51D2-4647-A057-FC42A88B4F7B}" destId="{19856133-2BCA-4322-BA6E-7BB245B0AA12}" srcOrd="0" destOrd="0" presId="urn:microsoft.com/office/officeart/2005/8/layout/hierarchy1"/>
    <dgm:cxn modelId="{276B097A-D38C-45CF-85D1-FF1EC3D72600}" srcId="{277ADD8C-CCE4-45EA-A14E-CEB3C4A16957}" destId="{0B9EE7BA-C168-471A-8EDD-7E1CEB31B8F4}" srcOrd="1" destOrd="0" parTransId="{A82B26F4-90AF-4D9E-8522-A0D934AC0090}" sibTransId="{7668353F-5DAF-4C24-BE5B-B5D871EFE601}"/>
    <dgm:cxn modelId="{C1F60CE1-BB38-4A2C-B1AB-B4D66442552C}" srcId="{8B18FDC6-AA50-4923-B815-F7FE57DCBAF2}" destId="{D81DFD9D-E816-4815-9127-ED3282581447}" srcOrd="0" destOrd="0" parTransId="{5A95D7E1-832C-4B59-9402-C330912C7376}" sibTransId="{EFE6770A-656A-4799-B24C-5F323E1DF19A}"/>
    <dgm:cxn modelId="{D1768F22-F7F2-4E54-9158-E8B6A9F59F43}" srcId="{D81DFD9D-E816-4815-9127-ED3282581447}" destId="{277ADD8C-CCE4-45EA-A14E-CEB3C4A16957}" srcOrd="0" destOrd="0" parTransId="{1B209AF5-28E7-469F-BEA5-13E8503C539D}" sibTransId="{4A10D8E2-B016-4572-9DA4-C16FA4FCD86F}"/>
    <dgm:cxn modelId="{65DA8E3D-AEBC-43F3-A4DB-7573DA92269E}" type="presOf" srcId="{EE7C6AFE-2E5E-4BE6-BA4F-6DF2309CC2D4}" destId="{71E21A25-CA9E-4B0D-9F0A-3CF594F84E43}" srcOrd="0" destOrd="0" presId="urn:microsoft.com/office/officeart/2005/8/layout/hierarchy1"/>
    <dgm:cxn modelId="{C218592D-5CA4-403A-AB27-3F60C8B36F4D}" type="presOf" srcId="{8B18FDC6-AA50-4923-B815-F7FE57DCBAF2}" destId="{7004098E-706C-41EE-B139-B7E3A1584C5A}" srcOrd="0" destOrd="0" presId="urn:microsoft.com/office/officeart/2005/8/layout/hierarchy1"/>
    <dgm:cxn modelId="{8581E612-3037-4C4A-B862-10CEB2E991C6}" srcId="{277ADD8C-CCE4-45EA-A14E-CEB3C4A16957}" destId="{EE7C6AFE-2E5E-4BE6-BA4F-6DF2309CC2D4}" srcOrd="2" destOrd="0" parTransId="{4E3AE4BB-9BC2-4ECA-915C-CBBFB3A09065}" sibTransId="{9EEB6CFC-5A40-40B9-BCB6-D81491121752}"/>
    <dgm:cxn modelId="{7E5A9984-5340-426D-B7E4-D2705A2FD01E}" type="presOf" srcId="{CB4E2BAE-B871-4F13-B9B1-E20D41DDCEA6}" destId="{1EB60AAF-CF89-4E73-964F-F4B732F8417E}" srcOrd="0" destOrd="0" presId="urn:microsoft.com/office/officeart/2005/8/layout/hierarchy1"/>
    <dgm:cxn modelId="{8A9974F2-37D9-4CA7-B2A1-7DFA97CD2306}" srcId="{9A19D2BA-B96C-4BB9-9839-224EF60B2507}" destId="{29804FEC-54B6-4E93-B685-D3C951D730B6}" srcOrd="0" destOrd="0" parTransId="{CB4E2BAE-B871-4F13-B9B1-E20D41DDCEA6}" sibTransId="{C1705A96-737F-4074-BB70-B660954BF7BB}"/>
    <dgm:cxn modelId="{E15581C9-F423-4EB8-B5B4-5BD6139F938A}" type="presParOf" srcId="{7004098E-706C-41EE-B139-B7E3A1584C5A}" destId="{502468D7-4A3B-43B1-B48A-46F15FB015C5}" srcOrd="0" destOrd="0" presId="urn:microsoft.com/office/officeart/2005/8/layout/hierarchy1"/>
    <dgm:cxn modelId="{D5F7F0EE-DDA8-4F29-ACE5-C868BCDBE074}" type="presParOf" srcId="{502468D7-4A3B-43B1-B48A-46F15FB015C5}" destId="{7D0174CC-199B-4882-8916-FF79D88EBCEA}" srcOrd="0" destOrd="0" presId="urn:microsoft.com/office/officeart/2005/8/layout/hierarchy1"/>
    <dgm:cxn modelId="{99D428EF-6DD6-4444-9217-C517E5DDFC6F}" type="presParOf" srcId="{7D0174CC-199B-4882-8916-FF79D88EBCEA}" destId="{37C4F665-E5C4-428B-9C75-21B1EF900C0D}" srcOrd="0" destOrd="0" presId="urn:microsoft.com/office/officeart/2005/8/layout/hierarchy1"/>
    <dgm:cxn modelId="{515291EC-1200-42E6-B93F-C1BB43349A34}" type="presParOf" srcId="{7D0174CC-199B-4882-8916-FF79D88EBCEA}" destId="{1A4BDE8B-ED9A-4000-BFE2-BC4552BD75F3}" srcOrd="1" destOrd="0" presId="urn:microsoft.com/office/officeart/2005/8/layout/hierarchy1"/>
    <dgm:cxn modelId="{FFB90BD2-B05C-4E59-8CCF-A66CC4C6765A}" type="presParOf" srcId="{502468D7-4A3B-43B1-B48A-46F15FB015C5}" destId="{49DF192A-22E7-4332-B86A-7C0A188BEA62}" srcOrd="1" destOrd="0" presId="urn:microsoft.com/office/officeart/2005/8/layout/hierarchy1"/>
    <dgm:cxn modelId="{1B909B7A-EF24-4850-9CE0-1D32515830F1}" type="presParOf" srcId="{49DF192A-22E7-4332-B86A-7C0A188BEA62}" destId="{C310E1E1-5C03-4C45-9F30-C123A9303F10}" srcOrd="0" destOrd="0" presId="urn:microsoft.com/office/officeart/2005/8/layout/hierarchy1"/>
    <dgm:cxn modelId="{6E73A589-69C8-448A-846F-F5D46DBAAF2C}" type="presParOf" srcId="{49DF192A-22E7-4332-B86A-7C0A188BEA62}" destId="{D4F8D579-EA1E-4316-B910-722EEEC373B5}" srcOrd="1" destOrd="0" presId="urn:microsoft.com/office/officeart/2005/8/layout/hierarchy1"/>
    <dgm:cxn modelId="{9E58E93B-7B27-4188-96EB-DC0D0B2F33E1}" type="presParOf" srcId="{D4F8D579-EA1E-4316-B910-722EEEC373B5}" destId="{DF80829C-35DB-4688-8F89-FC5F41726FB4}" srcOrd="0" destOrd="0" presId="urn:microsoft.com/office/officeart/2005/8/layout/hierarchy1"/>
    <dgm:cxn modelId="{D93F1CA4-3D29-41E7-A364-98D0D1331D5B}" type="presParOf" srcId="{DF80829C-35DB-4688-8F89-FC5F41726FB4}" destId="{95DAFAC7-569E-4AF3-B19C-EBF2702327BC}" srcOrd="0" destOrd="0" presId="urn:microsoft.com/office/officeart/2005/8/layout/hierarchy1"/>
    <dgm:cxn modelId="{C725E653-1FF2-4CA5-967E-ECE185FA83DB}" type="presParOf" srcId="{DF80829C-35DB-4688-8F89-FC5F41726FB4}" destId="{85256300-1F93-40DD-823A-49FD76C3F6BF}" srcOrd="1" destOrd="0" presId="urn:microsoft.com/office/officeart/2005/8/layout/hierarchy1"/>
    <dgm:cxn modelId="{E0A138FB-0630-4AF4-B753-761665281CA2}" type="presParOf" srcId="{D4F8D579-EA1E-4316-B910-722EEEC373B5}" destId="{CED04E71-5B6C-4102-AF30-E5D86AE84D46}" srcOrd="1" destOrd="0" presId="urn:microsoft.com/office/officeart/2005/8/layout/hierarchy1"/>
    <dgm:cxn modelId="{58240B77-B00F-4420-AD41-F069EA768DDB}" type="presParOf" srcId="{CED04E71-5B6C-4102-AF30-E5D86AE84D46}" destId="{832247C3-5F84-4795-A695-0B333461B7E0}" srcOrd="0" destOrd="0" presId="urn:microsoft.com/office/officeart/2005/8/layout/hierarchy1"/>
    <dgm:cxn modelId="{D37646BC-F883-4257-928C-5404386BCB9F}" type="presParOf" srcId="{CED04E71-5B6C-4102-AF30-E5D86AE84D46}" destId="{51FDA574-683D-4FA4-8E23-F898832E4628}" srcOrd="1" destOrd="0" presId="urn:microsoft.com/office/officeart/2005/8/layout/hierarchy1"/>
    <dgm:cxn modelId="{6D5FCE28-7C8B-439A-8B2F-D287CA04E749}" type="presParOf" srcId="{51FDA574-683D-4FA4-8E23-F898832E4628}" destId="{276167FD-D86B-4D45-B939-46E401654357}" srcOrd="0" destOrd="0" presId="urn:microsoft.com/office/officeart/2005/8/layout/hierarchy1"/>
    <dgm:cxn modelId="{7DA4DFF4-59C5-4357-9CD8-F72F2DA918C9}" type="presParOf" srcId="{276167FD-D86B-4D45-B939-46E401654357}" destId="{96FBBC74-13B9-490E-A64F-6065D6B3AF5D}" srcOrd="0" destOrd="0" presId="urn:microsoft.com/office/officeart/2005/8/layout/hierarchy1"/>
    <dgm:cxn modelId="{551C4778-CE63-4F33-A6E3-9221BFF61AF8}" type="presParOf" srcId="{276167FD-D86B-4D45-B939-46E401654357}" destId="{9831509D-58B0-4950-AC1E-595114A54A15}" srcOrd="1" destOrd="0" presId="urn:microsoft.com/office/officeart/2005/8/layout/hierarchy1"/>
    <dgm:cxn modelId="{3B8EF24F-1B3D-428F-BC3B-E9E38B301B02}" type="presParOf" srcId="{51FDA574-683D-4FA4-8E23-F898832E4628}" destId="{B56A1231-A53F-4BAF-805A-7AB144DB358F}" srcOrd="1" destOrd="0" presId="urn:microsoft.com/office/officeart/2005/8/layout/hierarchy1"/>
    <dgm:cxn modelId="{B7F97818-792E-4689-A7B0-613A459BCC64}" type="presParOf" srcId="{CED04E71-5B6C-4102-AF30-E5D86AE84D46}" destId="{6F1F1EB2-D1B9-4B3B-BF72-EE364A0EAA16}" srcOrd="2" destOrd="0" presId="urn:microsoft.com/office/officeart/2005/8/layout/hierarchy1"/>
    <dgm:cxn modelId="{975846E2-92F1-4558-A10F-63FB661C964C}" type="presParOf" srcId="{CED04E71-5B6C-4102-AF30-E5D86AE84D46}" destId="{132DD24D-87B3-49A4-A485-BE2D5FF940F3}" srcOrd="3" destOrd="0" presId="urn:microsoft.com/office/officeart/2005/8/layout/hierarchy1"/>
    <dgm:cxn modelId="{2FD4FB76-D74C-4E7F-80D8-206B414AF51C}" type="presParOf" srcId="{132DD24D-87B3-49A4-A485-BE2D5FF940F3}" destId="{4C758C8B-9B0B-4535-8C24-895B9E16C8AE}" srcOrd="0" destOrd="0" presId="urn:microsoft.com/office/officeart/2005/8/layout/hierarchy1"/>
    <dgm:cxn modelId="{F63C1AA4-D726-44BD-9EC7-CCC517AD497A}" type="presParOf" srcId="{4C758C8B-9B0B-4535-8C24-895B9E16C8AE}" destId="{0667E0F7-8F79-4AFF-8FA2-68DFBF0C8BD3}" srcOrd="0" destOrd="0" presId="urn:microsoft.com/office/officeart/2005/8/layout/hierarchy1"/>
    <dgm:cxn modelId="{D19B7A3F-8BF4-438B-9D81-A25C4F022A62}" type="presParOf" srcId="{4C758C8B-9B0B-4535-8C24-895B9E16C8AE}" destId="{9D49F40E-82E4-4396-8F8C-5570352FD8CE}" srcOrd="1" destOrd="0" presId="urn:microsoft.com/office/officeart/2005/8/layout/hierarchy1"/>
    <dgm:cxn modelId="{F8749454-33F3-47F4-B099-4A7B083DBA58}" type="presParOf" srcId="{132DD24D-87B3-49A4-A485-BE2D5FF940F3}" destId="{25F170B5-CBA8-4EAE-B4C0-AE187A5A28D6}" srcOrd="1" destOrd="0" presId="urn:microsoft.com/office/officeart/2005/8/layout/hierarchy1"/>
    <dgm:cxn modelId="{005324C1-85FB-4898-A451-83A8E872CCD2}" type="presParOf" srcId="{CED04E71-5B6C-4102-AF30-E5D86AE84D46}" destId="{B60F6730-E780-4FFC-AD5B-A20698C22420}" srcOrd="4" destOrd="0" presId="urn:microsoft.com/office/officeart/2005/8/layout/hierarchy1"/>
    <dgm:cxn modelId="{CBAC513A-3D01-46E7-956A-9890AB9EABEF}" type="presParOf" srcId="{CED04E71-5B6C-4102-AF30-E5D86AE84D46}" destId="{069FE0A0-677C-48B3-B660-1C653D5BDB04}" srcOrd="5" destOrd="0" presId="urn:microsoft.com/office/officeart/2005/8/layout/hierarchy1"/>
    <dgm:cxn modelId="{C5DF0CD5-4901-4664-838B-8855BF8EECD6}" type="presParOf" srcId="{069FE0A0-677C-48B3-B660-1C653D5BDB04}" destId="{00F75246-4A31-4091-9B87-2D9D127E6680}" srcOrd="0" destOrd="0" presId="urn:microsoft.com/office/officeart/2005/8/layout/hierarchy1"/>
    <dgm:cxn modelId="{4FB9AC38-A382-4357-82FF-EDD778854E38}" type="presParOf" srcId="{00F75246-4A31-4091-9B87-2D9D127E6680}" destId="{94658645-6AD0-40EC-AADF-7B3876574546}" srcOrd="0" destOrd="0" presId="urn:microsoft.com/office/officeart/2005/8/layout/hierarchy1"/>
    <dgm:cxn modelId="{A099A407-05B0-4702-9EE0-9CD9F2EB5BE5}" type="presParOf" srcId="{00F75246-4A31-4091-9B87-2D9D127E6680}" destId="{71E21A25-CA9E-4B0D-9F0A-3CF594F84E43}" srcOrd="1" destOrd="0" presId="urn:microsoft.com/office/officeart/2005/8/layout/hierarchy1"/>
    <dgm:cxn modelId="{06DF89DB-5539-461E-B80C-BA24086EE12F}" type="presParOf" srcId="{069FE0A0-677C-48B3-B660-1C653D5BDB04}" destId="{06303F96-8D26-4EAB-9DAF-CDF18875C3BF}" srcOrd="1" destOrd="0" presId="urn:microsoft.com/office/officeart/2005/8/layout/hierarchy1"/>
    <dgm:cxn modelId="{491F099A-EB92-4814-9EEB-CEE7BC881BC6}" type="presParOf" srcId="{49DF192A-22E7-4332-B86A-7C0A188BEA62}" destId="{38E183BE-9A04-4301-8412-DB7796192370}" srcOrd="2" destOrd="0" presId="urn:microsoft.com/office/officeart/2005/8/layout/hierarchy1"/>
    <dgm:cxn modelId="{AFEEC7C2-66E7-4E7A-9ED8-36A74A854671}" type="presParOf" srcId="{49DF192A-22E7-4332-B86A-7C0A188BEA62}" destId="{2BB0BA28-EC59-48DB-82F1-6C900476A221}" srcOrd="3" destOrd="0" presId="urn:microsoft.com/office/officeart/2005/8/layout/hierarchy1"/>
    <dgm:cxn modelId="{F884C058-CB81-4FE4-A05C-3C8BFFA9A8FA}" type="presParOf" srcId="{2BB0BA28-EC59-48DB-82F1-6C900476A221}" destId="{A41BAA64-CA4B-4D5A-8476-520C8F7DCB56}" srcOrd="0" destOrd="0" presId="urn:microsoft.com/office/officeart/2005/8/layout/hierarchy1"/>
    <dgm:cxn modelId="{BE52BCBB-FF1E-48C8-BBAA-7AF25454CDE1}" type="presParOf" srcId="{A41BAA64-CA4B-4D5A-8476-520C8F7DCB56}" destId="{8C90C4AF-BC3B-4437-893E-37BC025336E9}" srcOrd="0" destOrd="0" presId="urn:microsoft.com/office/officeart/2005/8/layout/hierarchy1"/>
    <dgm:cxn modelId="{12C92B4F-5AD2-4D7B-8ACC-0CF3390B3597}" type="presParOf" srcId="{A41BAA64-CA4B-4D5A-8476-520C8F7DCB56}" destId="{C82A0981-1AE1-4B74-AF1F-1B705E5910CA}" srcOrd="1" destOrd="0" presId="urn:microsoft.com/office/officeart/2005/8/layout/hierarchy1"/>
    <dgm:cxn modelId="{E290CCB7-BAB3-46B3-BAE6-DA75353141DF}" type="presParOf" srcId="{2BB0BA28-EC59-48DB-82F1-6C900476A221}" destId="{62F2AAD2-13D8-48EE-8905-AB0AC835832E}" srcOrd="1" destOrd="0" presId="urn:microsoft.com/office/officeart/2005/8/layout/hierarchy1"/>
    <dgm:cxn modelId="{F4553257-A92D-4D7A-9730-0311B963069A}" type="presParOf" srcId="{62F2AAD2-13D8-48EE-8905-AB0AC835832E}" destId="{1EB60AAF-CF89-4E73-964F-F4B732F8417E}" srcOrd="0" destOrd="0" presId="urn:microsoft.com/office/officeart/2005/8/layout/hierarchy1"/>
    <dgm:cxn modelId="{417614D9-9202-4AFA-ACDD-7EED8023FDFA}" type="presParOf" srcId="{62F2AAD2-13D8-48EE-8905-AB0AC835832E}" destId="{5E49493D-4D42-4895-99F1-C98146F66B76}" srcOrd="1" destOrd="0" presId="urn:microsoft.com/office/officeart/2005/8/layout/hierarchy1"/>
    <dgm:cxn modelId="{8E18FE6A-A1A0-42BE-992A-A32548217F2D}" type="presParOf" srcId="{5E49493D-4D42-4895-99F1-C98146F66B76}" destId="{3A3F6D6E-2E91-40E1-B38F-4186CBEE6BCC}" srcOrd="0" destOrd="0" presId="urn:microsoft.com/office/officeart/2005/8/layout/hierarchy1"/>
    <dgm:cxn modelId="{0735929A-5F42-4FD0-AFB0-8A373E63F7D6}" type="presParOf" srcId="{3A3F6D6E-2E91-40E1-B38F-4186CBEE6BCC}" destId="{EFD0435C-F025-4D2C-AE94-D819DF92724D}" srcOrd="0" destOrd="0" presId="urn:microsoft.com/office/officeart/2005/8/layout/hierarchy1"/>
    <dgm:cxn modelId="{5AB126B7-E291-4290-8B9B-FE49FB5CDD66}" type="presParOf" srcId="{3A3F6D6E-2E91-40E1-B38F-4186CBEE6BCC}" destId="{AE1817FD-EB29-4F4A-823D-E0EFA5E3019F}" srcOrd="1" destOrd="0" presId="urn:microsoft.com/office/officeart/2005/8/layout/hierarchy1"/>
    <dgm:cxn modelId="{D69A9A6B-200D-46CA-BA12-F75B876DA0F0}" type="presParOf" srcId="{5E49493D-4D42-4895-99F1-C98146F66B76}" destId="{4729C268-FCBC-4F15-8A09-3932CB31868E}" srcOrd="1" destOrd="0" presId="urn:microsoft.com/office/officeart/2005/8/layout/hierarchy1"/>
    <dgm:cxn modelId="{B0F550D8-EA5D-403D-BE1A-14021361C227}" type="presParOf" srcId="{62F2AAD2-13D8-48EE-8905-AB0AC835832E}" destId="{19856133-2BCA-4322-BA6E-7BB245B0AA12}" srcOrd="2" destOrd="0" presId="urn:microsoft.com/office/officeart/2005/8/layout/hierarchy1"/>
    <dgm:cxn modelId="{EF39D0BF-2DCD-4492-8BBA-398D2509F8CB}" type="presParOf" srcId="{62F2AAD2-13D8-48EE-8905-AB0AC835832E}" destId="{6411A3AC-AD71-4761-87C8-88089A58B40A}" srcOrd="3" destOrd="0" presId="urn:microsoft.com/office/officeart/2005/8/layout/hierarchy1"/>
    <dgm:cxn modelId="{7EE1045F-7537-4942-94CB-EEE8664BD274}" type="presParOf" srcId="{6411A3AC-AD71-4761-87C8-88089A58B40A}" destId="{4652D833-F048-4EBD-B707-0F5AF7E45886}" srcOrd="0" destOrd="0" presId="urn:microsoft.com/office/officeart/2005/8/layout/hierarchy1"/>
    <dgm:cxn modelId="{30FB148C-1F66-4013-949E-7E71BC6BDDEB}" type="presParOf" srcId="{4652D833-F048-4EBD-B707-0F5AF7E45886}" destId="{DA30CA02-6FE2-40DB-820F-03F593254EC0}" srcOrd="0" destOrd="0" presId="urn:microsoft.com/office/officeart/2005/8/layout/hierarchy1"/>
    <dgm:cxn modelId="{03FD9FF7-9268-478B-B91B-0ECF6032F790}" type="presParOf" srcId="{4652D833-F048-4EBD-B707-0F5AF7E45886}" destId="{6FCE759C-84DF-4FA0-8BE2-1C3E9FD09D86}" srcOrd="1" destOrd="0" presId="urn:microsoft.com/office/officeart/2005/8/layout/hierarchy1"/>
    <dgm:cxn modelId="{7814592E-E38A-4D63-8B65-FF6F60342899}" type="presParOf" srcId="{6411A3AC-AD71-4761-87C8-88089A58B40A}" destId="{31D1CB6B-1C42-495F-AC65-02F343287AE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F3BDAC-6CE0-4F9E-B8EE-11466E870AAB}" type="doc">
      <dgm:prSet loTypeId="urn:microsoft.com/office/officeart/2005/8/layout/StepDownProcess" loCatId="process" qsTypeId="urn:microsoft.com/office/officeart/2005/8/quickstyle/simple3" qsCatId="simple" csTypeId="urn:microsoft.com/office/officeart/2005/8/colors/accent1_2" csCatId="accent1" phldr="1"/>
      <dgm:spPr/>
    </dgm:pt>
    <dgm:pt modelId="{D46BD6E6-5763-451C-A9C7-611B9F8C1548}">
      <dgm:prSet phldrT="[Text]" custT="1"/>
      <dgm:spPr/>
      <dgm:t>
        <a:bodyPr/>
        <a:lstStyle/>
        <a:p>
          <a:r>
            <a:rPr lang="en-US" sz="2400" b="0" dirty="0"/>
            <a:t>Displacement of condyles</a:t>
          </a:r>
        </a:p>
      </dgm:t>
    </dgm:pt>
    <dgm:pt modelId="{064D8DBC-A319-4FE9-B261-A7FC3930E10C}" type="parTrans" cxnId="{9742A19A-7C68-46C5-910A-DB77C5DEFB72}">
      <dgm:prSet/>
      <dgm:spPr/>
      <dgm:t>
        <a:bodyPr/>
        <a:lstStyle/>
        <a:p>
          <a:endParaRPr lang="en-US"/>
        </a:p>
      </dgm:t>
    </dgm:pt>
    <dgm:pt modelId="{CA397951-5244-463D-A810-BB01A1484E55}" type="sibTrans" cxnId="{9742A19A-7C68-46C5-910A-DB77C5DEFB72}">
      <dgm:prSet/>
      <dgm:spPr/>
      <dgm:t>
        <a:bodyPr/>
        <a:lstStyle/>
        <a:p>
          <a:endParaRPr lang="en-US"/>
        </a:p>
      </dgm:t>
    </dgm:pt>
    <dgm:pt modelId="{AD90F47C-DC31-49D0-BBF3-BC1B910FEB94}">
      <dgm:prSet phldrT="[Text]" custT="1"/>
      <dgm:spPr/>
      <dgm:t>
        <a:bodyPr/>
        <a:lstStyle/>
        <a:p>
          <a:r>
            <a:rPr lang="en-US" sz="2400" b="0" dirty="0" err="1"/>
            <a:t>Nonmuscular</a:t>
          </a:r>
          <a:r>
            <a:rPr lang="en-US" sz="2400" b="0" dirty="0"/>
            <a:t> viscoelastic tissue stretch</a:t>
          </a:r>
        </a:p>
      </dgm:t>
    </dgm:pt>
    <dgm:pt modelId="{9FE0A335-2E0B-4494-B4AE-558A8187095C}" type="parTrans" cxnId="{B3A12B56-D725-436C-8B65-02741AEDBEA6}">
      <dgm:prSet/>
      <dgm:spPr/>
      <dgm:t>
        <a:bodyPr/>
        <a:lstStyle/>
        <a:p>
          <a:endParaRPr lang="en-US"/>
        </a:p>
      </dgm:t>
    </dgm:pt>
    <dgm:pt modelId="{7A2E7B99-E7DC-4C03-9185-D204C0CE113C}" type="sibTrans" cxnId="{B3A12B56-D725-436C-8B65-02741AEDBEA6}">
      <dgm:prSet/>
      <dgm:spPr/>
      <dgm:t>
        <a:bodyPr/>
        <a:lstStyle/>
        <a:p>
          <a:endParaRPr lang="en-US"/>
        </a:p>
      </dgm:t>
    </dgm:pt>
    <dgm:pt modelId="{793285C6-9CE0-4E50-8B1B-BC656E85494E}">
      <dgm:prSet phldrT="[Text]" custT="1"/>
      <dgm:spPr/>
      <dgm:t>
        <a:bodyPr/>
        <a:lstStyle/>
        <a:p>
          <a:r>
            <a:rPr lang="en-US" sz="2400" b="0" dirty="0"/>
            <a:t>Force transduction &amp; new bone formation. </a:t>
          </a:r>
        </a:p>
      </dgm:t>
    </dgm:pt>
    <dgm:pt modelId="{3C5CC0F5-3B67-4C64-BADE-146CDBA77CA8}" type="parTrans" cxnId="{35907DA3-A035-483E-BEB7-25A0D3A9464C}">
      <dgm:prSet/>
      <dgm:spPr/>
      <dgm:t>
        <a:bodyPr/>
        <a:lstStyle/>
        <a:p>
          <a:endParaRPr lang="en-US"/>
        </a:p>
      </dgm:t>
    </dgm:pt>
    <dgm:pt modelId="{460F4E3F-05AD-4315-95B7-1D9564570C0D}" type="sibTrans" cxnId="{35907DA3-A035-483E-BEB7-25A0D3A9464C}">
      <dgm:prSet/>
      <dgm:spPr/>
      <dgm:t>
        <a:bodyPr/>
        <a:lstStyle/>
        <a:p>
          <a:endParaRPr lang="en-US"/>
        </a:p>
      </dgm:t>
    </dgm:pt>
    <dgm:pt modelId="{BF00061D-E257-4A20-ADA8-73FFD7177936}" type="pres">
      <dgm:prSet presAssocID="{24F3BDAC-6CE0-4F9E-B8EE-11466E870AAB}" presName="rootnode" presStyleCnt="0">
        <dgm:presLayoutVars>
          <dgm:chMax/>
          <dgm:chPref/>
          <dgm:dir/>
          <dgm:animLvl val="lvl"/>
        </dgm:presLayoutVars>
      </dgm:prSet>
      <dgm:spPr/>
    </dgm:pt>
    <dgm:pt modelId="{02387C34-7752-4D17-8832-6E46355363A2}" type="pres">
      <dgm:prSet presAssocID="{D46BD6E6-5763-451C-A9C7-611B9F8C1548}" presName="composite" presStyleCnt="0"/>
      <dgm:spPr/>
    </dgm:pt>
    <dgm:pt modelId="{D6497F58-964B-428F-AE32-0B5488D18F87}" type="pres">
      <dgm:prSet presAssocID="{D46BD6E6-5763-451C-A9C7-611B9F8C1548}" presName="bentUpArrow1" presStyleLbl="alignImgPlace1" presStyleIdx="0" presStyleCnt="2"/>
      <dgm:spPr/>
    </dgm:pt>
    <dgm:pt modelId="{433848DF-EC65-463D-ABC7-399A2E9EE49C}" type="pres">
      <dgm:prSet presAssocID="{D46BD6E6-5763-451C-A9C7-611B9F8C1548}" presName="ParentText" presStyleLbl="node1" presStyleIdx="0" presStyleCnt="3">
        <dgm:presLayoutVars>
          <dgm:chMax val="1"/>
          <dgm:chPref val="1"/>
          <dgm:bulletEnabled val="1"/>
        </dgm:presLayoutVars>
      </dgm:prSet>
      <dgm:spPr/>
      <dgm:t>
        <a:bodyPr/>
        <a:lstStyle/>
        <a:p>
          <a:endParaRPr lang="en-US"/>
        </a:p>
      </dgm:t>
    </dgm:pt>
    <dgm:pt modelId="{16D88778-4993-46A1-A219-8226584F94F8}" type="pres">
      <dgm:prSet presAssocID="{D46BD6E6-5763-451C-A9C7-611B9F8C1548}" presName="ChildText" presStyleLbl="revTx" presStyleIdx="0" presStyleCnt="2">
        <dgm:presLayoutVars>
          <dgm:chMax val="0"/>
          <dgm:chPref val="0"/>
          <dgm:bulletEnabled val="1"/>
        </dgm:presLayoutVars>
      </dgm:prSet>
      <dgm:spPr/>
    </dgm:pt>
    <dgm:pt modelId="{9D997D0C-841C-4661-8281-9D07E3778FAF}" type="pres">
      <dgm:prSet presAssocID="{CA397951-5244-463D-A810-BB01A1484E55}" presName="sibTrans" presStyleCnt="0"/>
      <dgm:spPr/>
    </dgm:pt>
    <dgm:pt modelId="{F629FD45-B46B-4FAD-9B50-E2CA601D86C6}" type="pres">
      <dgm:prSet presAssocID="{AD90F47C-DC31-49D0-BBF3-BC1B910FEB94}" presName="composite" presStyleCnt="0"/>
      <dgm:spPr/>
    </dgm:pt>
    <dgm:pt modelId="{D8721546-0993-4EA8-9999-15C242F6D1E6}" type="pres">
      <dgm:prSet presAssocID="{AD90F47C-DC31-49D0-BBF3-BC1B910FEB94}" presName="bentUpArrow1" presStyleLbl="alignImgPlace1" presStyleIdx="1" presStyleCnt="2"/>
      <dgm:spPr/>
    </dgm:pt>
    <dgm:pt modelId="{B99E882E-81A6-4986-BAEF-5BE58FD03440}" type="pres">
      <dgm:prSet presAssocID="{AD90F47C-DC31-49D0-BBF3-BC1B910FEB94}" presName="ParentText" presStyleLbl="node1" presStyleIdx="1" presStyleCnt="3">
        <dgm:presLayoutVars>
          <dgm:chMax val="1"/>
          <dgm:chPref val="1"/>
          <dgm:bulletEnabled val="1"/>
        </dgm:presLayoutVars>
      </dgm:prSet>
      <dgm:spPr/>
      <dgm:t>
        <a:bodyPr/>
        <a:lstStyle/>
        <a:p>
          <a:endParaRPr lang="en-US"/>
        </a:p>
      </dgm:t>
    </dgm:pt>
    <dgm:pt modelId="{D9513E0B-00E6-47D3-BD63-524336671A3C}" type="pres">
      <dgm:prSet presAssocID="{AD90F47C-DC31-49D0-BBF3-BC1B910FEB94}" presName="ChildText" presStyleLbl="revTx" presStyleIdx="1" presStyleCnt="2">
        <dgm:presLayoutVars>
          <dgm:chMax val="0"/>
          <dgm:chPref val="0"/>
          <dgm:bulletEnabled val="1"/>
        </dgm:presLayoutVars>
      </dgm:prSet>
      <dgm:spPr/>
    </dgm:pt>
    <dgm:pt modelId="{9086FEF8-A2C4-47E4-A59D-51E4177E5C3D}" type="pres">
      <dgm:prSet presAssocID="{7A2E7B99-E7DC-4C03-9185-D204C0CE113C}" presName="sibTrans" presStyleCnt="0"/>
      <dgm:spPr/>
    </dgm:pt>
    <dgm:pt modelId="{084B0E58-1B3F-4B9C-A99C-47303307BED4}" type="pres">
      <dgm:prSet presAssocID="{793285C6-9CE0-4E50-8B1B-BC656E85494E}" presName="composite" presStyleCnt="0"/>
      <dgm:spPr/>
    </dgm:pt>
    <dgm:pt modelId="{48F04EB8-5026-43EA-A469-43D22374CBD2}" type="pres">
      <dgm:prSet presAssocID="{793285C6-9CE0-4E50-8B1B-BC656E85494E}" presName="ParentText" presStyleLbl="node1" presStyleIdx="2" presStyleCnt="3">
        <dgm:presLayoutVars>
          <dgm:chMax val="1"/>
          <dgm:chPref val="1"/>
          <dgm:bulletEnabled val="1"/>
        </dgm:presLayoutVars>
      </dgm:prSet>
      <dgm:spPr/>
      <dgm:t>
        <a:bodyPr/>
        <a:lstStyle/>
        <a:p>
          <a:endParaRPr lang="en-US"/>
        </a:p>
      </dgm:t>
    </dgm:pt>
  </dgm:ptLst>
  <dgm:cxnLst>
    <dgm:cxn modelId="{9742A19A-7C68-46C5-910A-DB77C5DEFB72}" srcId="{24F3BDAC-6CE0-4F9E-B8EE-11466E870AAB}" destId="{D46BD6E6-5763-451C-A9C7-611B9F8C1548}" srcOrd="0" destOrd="0" parTransId="{064D8DBC-A319-4FE9-B261-A7FC3930E10C}" sibTransId="{CA397951-5244-463D-A810-BB01A1484E55}"/>
    <dgm:cxn modelId="{868828C3-E032-4948-80A9-AE4F14AFBAEA}" type="presOf" srcId="{AD90F47C-DC31-49D0-BBF3-BC1B910FEB94}" destId="{B99E882E-81A6-4986-BAEF-5BE58FD03440}" srcOrd="0" destOrd="0" presId="urn:microsoft.com/office/officeart/2005/8/layout/StepDownProcess"/>
    <dgm:cxn modelId="{35907DA3-A035-483E-BEB7-25A0D3A9464C}" srcId="{24F3BDAC-6CE0-4F9E-B8EE-11466E870AAB}" destId="{793285C6-9CE0-4E50-8B1B-BC656E85494E}" srcOrd="2" destOrd="0" parTransId="{3C5CC0F5-3B67-4C64-BADE-146CDBA77CA8}" sibTransId="{460F4E3F-05AD-4315-95B7-1D9564570C0D}"/>
    <dgm:cxn modelId="{15A18EDC-06D8-493E-A260-93241914D18C}" type="presOf" srcId="{793285C6-9CE0-4E50-8B1B-BC656E85494E}" destId="{48F04EB8-5026-43EA-A469-43D22374CBD2}" srcOrd="0" destOrd="0" presId="urn:microsoft.com/office/officeart/2005/8/layout/StepDownProcess"/>
    <dgm:cxn modelId="{B3A12B56-D725-436C-8B65-02741AEDBEA6}" srcId="{24F3BDAC-6CE0-4F9E-B8EE-11466E870AAB}" destId="{AD90F47C-DC31-49D0-BBF3-BC1B910FEB94}" srcOrd="1" destOrd="0" parTransId="{9FE0A335-2E0B-4494-B4AE-558A8187095C}" sibTransId="{7A2E7B99-E7DC-4C03-9185-D204C0CE113C}"/>
    <dgm:cxn modelId="{FF88FFE6-99AF-4B5C-A0B8-1EEFE2F41C75}" type="presOf" srcId="{24F3BDAC-6CE0-4F9E-B8EE-11466E870AAB}" destId="{BF00061D-E257-4A20-ADA8-73FFD7177936}" srcOrd="0" destOrd="0" presId="urn:microsoft.com/office/officeart/2005/8/layout/StepDownProcess"/>
    <dgm:cxn modelId="{02ABE555-5FB3-4D29-8BD6-4C7B934F5BC4}" type="presOf" srcId="{D46BD6E6-5763-451C-A9C7-611B9F8C1548}" destId="{433848DF-EC65-463D-ABC7-399A2E9EE49C}" srcOrd="0" destOrd="0" presId="urn:microsoft.com/office/officeart/2005/8/layout/StepDownProcess"/>
    <dgm:cxn modelId="{A1D08042-0C74-4B7F-BE6C-41FEB3A9B66A}" type="presParOf" srcId="{BF00061D-E257-4A20-ADA8-73FFD7177936}" destId="{02387C34-7752-4D17-8832-6E46355363A2}" srcOrd="0" destOrd="0" presId="urn:microsoft.com/office/officeart/2005/8/layout/StepDownProcess"/>
    <dgm:cxn modelId="{C42F7B94-6F07-481C-B215-B44A4FFB7AFE}" type="presParOf" srcId="{02387C34-7752-4D17-8832-6E46355363A2}" destId="{D6497F58-964B-428F-AE32-0B5488D18F87}" srcOrd="0" destOrd="0" presId="urn:microsoft.com/office/officeart/2005/8/layout/StepDownProcess"/>
    <dgm:cxn modelId="{64297139-AF83-4AF0-92E8-9C139FF9BEE4}" type="presParOf" srcId="{02387C34-7752-4D17-8832-6E46355363A2}" destId="{433848DF-EC65-463D-ABC7-399A2E9EE49C}" srcOrd="1" destOrd="0" presId="urn:microsoft.com/office/officeart/2005/8/layout/StepDownProcess"/>
    <dgm:cxn modelId="{5404468E-913B-41AF-BE59-9E82AB15F11E}" type="presParOf" srcId="{02387C34-7752-4D17-8832-6E46355363A2}" destId="{16D88778-4993-46A1-A219-8226584F94F8}" srcOrd="2" destOrd="0" presId="urn:microsoft.com/office/officeart/2005/8/layout/StepDownProcess"/>
    <dgm:cxn modelId="{AD0C7839-E6AE-4F18-955B-0524E716A260}" type="presParOf" srcId="{BF00061D-E257-4A20-ADA8-73FFD7177936}" destId="{9D997D0C-841C-4661-8281-9D07E3778FAF}" srcOrd="1" destOrd="0" presId="urn:microsoft.com/office/officeart/2005/8/layout/StepDownProcess"/>
    <dgm:cxn modelId="{1C7FBC33-DD7D-45A4-91F8-69F648140AC3}" type="presParOf" srcId="{BF00061D-E257-4A20-ADA8-73FFD7177936}" destId="{F629FD45-B46B-4FAD-9B50-E2CA601D86C6}" srcOrd="2" destOrd="0" presId="urn:microsoft.com/office/officeart/2005/8/layout/StepDownProcess"/>
    <dgm:cxn modelId="{9953C96B-AE09-4667-B5F9-93269D223F9A}" type="presParOf" srcId="{F629FD45-B46B-4FAD-9B50-E2CA601D86C6}" destId="{D8721546-0993-4EA8-9999-15C242F6D1E6}" srcOrd="0" destOrd="0" presId="urn:microsoft.com/office/officeart/2005/8/layout/StepDownProcess"/>
    <dgm:cxn modelId="{B28529FE-6689-4559-AB5D-704B92CA253B}" type="presParOf" srcId="{F629FD45-B46B-4FAD-9B50-E2CA601D86C6}" destId="{B99E882E-81A6-4986-BAEF-5BE58FD03440}" srcOrd="1" destOrd="0" presId="urn:microsoft.com/office/officeart/2005/8/layout/StepDownProcess"/>
    <dgm:cxn modelId="{1FC513F4-851E-427F-BFE2-3029DB882499}" type="presParOf" srcId="{F629FD45-B46B-4FAD-9B50-E2CA601D86C6}" destId="{D9513E0B-00E6-47D3-BD63-524336671A3C}" srcOrd="2" destOrd="0" presId="urn:microsoft.com/office/officeart/2005/8/layout/StepDownProcess"/>
    <dgm:cxn modelId="{1B377747-CDAA-4574-948D-DF8AD064C124}" type="presParOf" srcId="{BF00061D-E257-4A20-ADA8-73FFD7177936}" destId="{9086FEF8-A2C4-47E4-A59D-51E4177E5C3D}" srcOrd="3" destOrd="0" presId="urn:microsoft.com/office/officeart/2005/8/layout/StepDownProcess"/>
    <dgm:cxn modelId="{25BB5D36-A5DE-41AC-8E8F-1A174FCB1A02}" type="presParOf" srcId="{BF00061D-E257-4A20-ADA8-73FFD7177936}" destId="{084B0E58-1B3F-4B9C-A99C-47303307BED4}" srcOrd="4" destOrd="0" presId="urn:microsoft.com/office/officeart/2005/8/layout/StepDownProcess"/>
    <dgm:cxn modelId="{8F1EB384-62F4-47BC-863D-D2C6FE0E78D6}" type="presParOf" srcId="{084B0E58-1B3F-4B9C-A99C-47303307BED4}" destId="{48F04EB8-5026-43EA-A469-43D22374CBD2}"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7C922-2580-4D86-8EFE-02640F9FC509}">
      <dsp:nvSpPr>
        <dsp:cNvPr id="0" name=""/>
        <dsp:cNvSpPr/>
      </dsp:nvSpPr>
      <dsp:spPr>
        <a:xfrm>
          <a:off x="2361377" y="2032000"/>
          <a:ext cx="1201936" cy="1029856"/>
        </a:xfrm>
        <a:custGeom>
          <a:avLst/>
          <a:gdLst/>
          <a:ahLst/>
          <a:cxnLst/>
          <a:rect l="0" t="0" r="0" b="0"/>
          <a:pathLst>
            <a:path>
              <a:moveTo>
                <a:pt x="0" y="0"/>
              </a:moveTo>
              <a:lnTo>
                <a:pt x="600968" y="0"/>
              </a:lnTo>
              <a:lnTo>
                <a:pt x="600968" y="1029856"/>
              </a:lnTo>
              <a:lnTo>
                <a:pt x="1201936" y="10298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922775" y="2507358"/>
        <a:ext cx="79139" cy="79139"/>
      </dsp:txXfrm>
    </dsp:sp>
    <dsp:sp modelId="{18B3A151-9DE8-4704-8FE3-BA0A9565AFF6}">
      <dsp:nvSpPr>
        <dsp:cNvPr id="0" name=""/>
        <dsp:cNvSpPr/>
      </dsp:nvSpPr>
      <dsp:spPr>
        <a:xfrm>
          <a:off x="2361377" y="1982052"/>
          <a:ext cx="1201936" cy="91440"/>
        </a:xfrm>
        <a:custGeom>
          <a:avLst/>
          <a:gdLst/>
          <a:ahLst/>
          <a:cxnLst/>
          <a:rect l="0" t="0" r="0" b="0"/>
          <a:pathLst>
            <a:path>
              <a:moveTo>
                <a:pt x="0" y="49947"/>
              </a:moveTo>
              <a:lnTo>
                <a:pt x="600968" y="49947"/>
              </a:lnTo>
              <a:lnTo>
                <a:pt x="600968" y="45720"/>
              </a:lnTo>
              <a:lnTo>
                <a:pt x="1201936"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932296" y="1997723"/>
        <a:ext cx="60097" cy="60097"/>
      </dsp:txXfrm>
    </dsp:sp>
    <dsp:sp modelId="{01F69EF9-EA4F-4499-B676-C8AE1764F117}">
      <dsp:nvSpPr>
        <dsp:cNvPr id="0" name=""/>
        <dsp:cNvSpPr/>
      </dsp:nvSpPr>
      <dsp:spPr>
        <a:xfrm>
          <a:off x="2361377" y="922784"/>
          <a:ext cx="1145862" cy="1109215"/>
        </a:xfrm>
        <a:custGeom>
          <a:avLst/>
          <a:gdLst/>
          <a:ahLst/>
          <a:cxnLst/>
          <a:rect l="0" t="0" r="0" b="0"/>
          <a:pathLst>
            <a:path>
              <a:moveTo>
                <a:pt x="0" y="1109215"/>
              </a:moveTo>
              <a:lnTo>
                <a:pt x="572931" y="1109215"/>
              </a:lnTo>
              <a:lnTo>
                <a:pt x="572931" y="0"/>
              </a:lnTo>
              <a:lnTo>
                <a:pt x="114586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94438" y="1437522"/>
        <a:ext cx="79739" cy="79739"/>
      </dsp:txXfrm>
    </dsp:sp>
    <dsp:sp modelId="{A8114E2C-2345-4AE7-9D89-3761A24C336B}">
      <dsp:nvSpPr>
        <dsp:cNvPr id="0" name=""/>
        <dsp:cNvSpPr/>
      </dsp:nvSpPr>
      <dsp:spPr>
        <a:xfrm rot="17132862">
          <a:off x="-287586" y="1415036"/>
          <a:ext cx="4064000" cy="123392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i="1" kern="1200" dirty="0">
              <a:latin typeface="Times New Roman" panose="02020603050405020304" pitchFamily="18" charset="0"/>
              <a:cs typeface="Times New Roman" panose="02020603050405020304" pitchFamily="18" charset="0"/>
            </a:rPr>
            <a:t>Neurocranial capsular matrix</a:t>
          </a:r>
        </a:p>
      </dsp:txBody>
      <dsp:txXfrm>
        <a:off x="-287586" y="1415036"/>
        <a:ext cx="4064000" cy="1233927"/>
      </dsp:txXfrm>
    </dsp:sp>
    <dsp:sp modelId="{DAC7F8FF-56FB-4C5E-B7CE-D991AA58EA29}">
      <dsp:nvSpPr>
        <dsp:cNvPr id="0" name=""/>
        <dsp:cNvSpPr/>
      </dsp:nvSpPr>
      <dsp:spPr>
        <a:xfrm>
          <a:off x="3507239" y="515535"/>
          <a:ext cx="2254089" cy="81449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latin typeface="Times New Roman" panose="02020603050405020304" pitchFamily="18" charset="0"/>
              <a:cs typeface="Times New Roman" panose="02020603050405020304" pitchFamily="18" charset="0"/>
            </a:rPr>
            <a:t>BRAIN</a:t>
          </a:r>
          <a:endParaRPr lang="en-US" sz="2300" kern="1200" dirty="0"/>
        </a:p>
      </dsp:txBody>
      <dsp:txXfrm>
        <a:off x="3507239" y="515535"/>
        <a:ext cx="2254089" cy="814497"/>
      </dsp:txXfrm>
    </dsp:sp>
    <dsp:sp modelId="{96FE1CE8-2E51-4B51-8F73-BCB2362881CF}">
      <dsp:nvSpPr>
        <dsp:cNvPr id="0" name=""/>
        <dsp:cNvSpPr/>
      </dsp:nvSpPr>
      <dsp:spPr>
        <a:xfrm>
          <a:off x="3563313" y="1641692"/>
          <a:ext cx="2532684" cy="772160"/>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latin typeface="Times New Roman" panose="02020603050405020304" pitchFamily="18" charset="0"/>
              <a:cs typeface="Times New Roman" panose="02020603050405020304" pitchFamily="18" charset="0"/>
            </a:rPr>
            <a:t>LEPTOMENINGES</a:t>
          </a:r>
          <a:endParaRPr lang="en-US" sz="2300" kern="1200" dirty="0"/>
        </a:p>
      </dsp:txBody>
      <dsp:txXfrm>
        <a:off x="3563313" y="1641692"/>
        <a:ext cx="2532684" cy="772160"/>
      </dsp:txXfrm>
    </dsp:sp>
    <dsp:sp modelId="{92B27E46-F8C2-4BC6-85AD-A0193DF551D3}">
      <dsp:nvSpPr>
        <dsp:cNvPr id="0" name=""/>
        <dsp:cNvSpPr/>
      </dsp:nvSpPr>
      <dsp:spPr>
        <a:xfrm>
          <a:off x="3563313" y="2675776"/>
          <a:ext cx="2532684" cy="772160"/>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latin typeface="Times New Roman" panose="02020603050405020304" pitchFamily="18" charset="0"/>
              <a:cs typeface="Times New Roman" panose="02020603050405020304" pitchFamily="18" charset="0"/>
            </a:rPr>
            <a:t>CSF</a:t>
          </a:r>
        </a:p>
      </dsp:txBody>
      <dsp:txXfrm>
        <a:off x="3563313" y="2675776"/>
        <a:ext cx="2532684" cy="7721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A3A3F7-0913-478C-9F52-A410925FEEB7}">
      <dsp:nvSpPr>
        <dsp:cNvPr id="0" name=""/>
        <dsp:cNvSpPr/>
      </dsp:nvSpPr>
      <dsp:spPr>
        <a:xfrm>
          <a:off x="2705804" y="1255179"/>
          <a:ext cx="1480744" cy="513977"/>
        </a:xfrm>
        <a:custGeom>
          <a:avLst/>
          <a:gdLst/>
          <a:ahLst/>
          <a:cxnLst/>
          <a:rect l="0" t="0" r="0" b="0"/>
          <a:pathLst>
            <a:path>
              <a:moveTo>
                <a:pt x="0" y="0"/>
              </a:moveTo>
              <a:lnTo>
                <a:pt x="0" y="256988"/>
              </a:lnTo>
              <a:lnTo>
                <a:pt x="1480744" y="256988"/>
              </a:lnTo>
              <a:lnTo>
                <a:pt x="1480744" y="51397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9AF54E-080E-4408-B72F-B12444CD3AE7}">
      <dsp:nvSpPr>
        <dsp:cNvPr id="0" name=""/>
        <dsp:cNvSpPr/>
      </dsp:nvSpPr>
      <dsp:spPr>
        <a:xfrm>
          <a:off x="1225060" y="1255179"/>
          <a:ext cx="1480744" cy="513977"/>
        </a:xfrm>
        <a:custGeom>
          <a:avLst/>
          <a:gdLst/>
          <a:ahLst/>
          <a:cxnLst/>
          <a:rect l="0" t="0" r="0" b="0"/>
          <a:pathLst>
            <a:path>
              <a:moveTo>
                <a:pt x="1480744" y="0"/>
              </a:moveTo>
              <a:lnTo>
                <a:pt x="1480744" y="256988"/>
              </a:lnTo>
              <a:lnTo>
                <a:pt x="0" y="256988"/>
              </a:lnTo>
              <a:lnTo>
                <a:pt x="0" y="51397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164137-3686-4A18-8D59-0FC049908A8E}">
      <dsp:nvSpPr>
        <dsp:cNvPr id="0" name=""/>
        <dsp:cNvSpPr/>
      </dsp:nvSpPr>
      <dsp:spPr>
        <a:xfrm>
          <a:off x="1482048" y="31423"/>
          <a:ext cx="2447511" cy="122375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sz="4000" kern="1200" dirty="0">
              <a:latin typeface="Times New Roman" panose="02020603050405020304" pitchFamily="18" charset="0"/>
              <a:cs typeface="Times New Roman" panose="02020603050405020304" pitchFamily="18" charset="0"/>
            </a:rPr>
            <a:t>Skeletal Unit</a:t>
          </a:r>
        </a:p>
      </dsp:txBody>
      <dsp:txXfrm>
        <a:off x="1482048" y="31423"/>
        <a:ext cx="2447511" cy="1223755"/>
      </dsp:txXfrm>
    </dsp:sp>
    <dsp:sp modelId="{AE4DA5F4-98C0-40BD-A621-AFA26894B6AF}">
      <dsp:nvSpPr>
        <dsp:cNvPr id="0" name=""/>
        <dsp:cNvSpPr/>
      </dsp:nvSpPr>
      <dsp:spPr>
        <a:xfrm>
          <a:off x="1304" y="1769156"/>
          <a:ext cx="2447511" cy="122375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a:latin typeface="Times New Roman" panose="02020603050405020304" pitchFamily="18" charset="0"/>
              <a:cs typeface="Times New Roman" panose="02020603050405020304" pitchFamily="18" charset="0"/>
            </a:rPr>
            <a:t>Microskeletal Unit</a:t>
          </a:r>
        </a:p>
      </dsp:txBody>
      <dsp:txXfrm>
        <a:off x="1304" y="1769156"/>
        <a:ext cx="2447511" cy="1223755"/>
      </dsp:txXfrm>
    </dsp:sp>
    <dsp:sp modelId="{0B07DD97-F1C6-4C71-A301-9BEF1AAB57DB}">
      <dsp:nvSpPr>
        <dsp:cNvPr id="0" name=""/>
        <dsp:cNvSpPr/>
      </dsp:nvSpPr>
      <dsp:spPr>
        <a:xfrm>
          <a:off x="2962793" y="1769156"/>
          <a:ext cx="2447511" cy="122375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a:latin typeface="Times New Roman" panose="02020603050405020304" pitchFamily="18" charset="0"/>
              <a:cs typeface="Times New Roman" panose="02020603050405020304" pitchFamily="18" charset="0"/>
            </a:rPr>
            <a:t>Macroskeletal Unit</a:t>
          </a:r>
        </a:p>
      </dsp:txBody>
      <dsp:txXfrm>
        <a:off x="2962793" y="1769156"/>
        <a:ext cx="2447511" cy="12237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A365D-A359-49FD-A124-05E03DE33BF4}">
      <dsp:nvSpPr>
        <dsp:cNvPr id="0" name=""/>
        <dsp:cNvSpPr/>
      </dsp:nvSpPr>
      <dsp:spPr>
        <a:xfrm>
          <a:off x="3240360" y="1470870"/>
          <a:ext cx="1972912" cy="726015"/>
        </a:xfrm>
        <a:custGeom>
          <a:avLst/>
          <a:gdLst/>
          <a:ahLst/>
          <a:cxnLst/>
          <a:rect l="0" t="0" r="0" b="0"/>
          <a:pathLst>
            <a:path>
              <a:moveTo>
                <a:pt x="0" y="0"/>
              </a:moveTo>
              <a:lnTo>
                <a:pt x="0" y="561129"/>
              </a:lnTo>
              <a:lnTo>
                <a:pt x="1972912" y="561129"/>
              </a:lnTo>
              <a:lnTo>
                <a:pt x="1972912" y="7260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548BDE-8A19-4006-A52C-0FA9114F8969}">
      <dsp:nvSpPr>
        <dsp:cNvPr id="0" name=""/>
        <dsp:cNvSpPr/>
      </dsp:nvSpPr>
      <dsp:spPr>
        <a:xfrm>
          <a:off x="2760511" y="1470870"/>
          <a:ext cx="479848" cy="726015"/>
        </a:xfrm>
        <a:custGeom>
          <a:avLst/>
          <a:gdLst/>
          <a:ahLst/>
          <a:cxnLst/>
          <a:rect l="0" t="0" r="0" b="0"/>
          <a:pathLst>
            <a:path>
              <a:moveTo>
                <a:pt x="479848" y="0"/>
              </a:moveTo>
              <a:lnTo>
                <a:pt x="479848" y="561129"/>
              </a:lnTo>
              <a:lnTo>
                <a:pt x="0" y="561129"/>
              </a:lnTo>
              <a:lnTo>
                <a:pt x="0" y="7260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65BD78-3C7F-424B-85B9-E0AD3332D440}">
      <dsp:nvSpPr>
        <dsp:cNvPr id="0" name=""/>
        <dsp:cNvSpPr/>
      </dsp:nvSpPr>
      <dsp:spPr>
        <a:xfrm>
          <a:off x="787598" y="1470870"/>
          <a:ext cx="2452761" cy="726015"/>
        </a:xfrm>
        <a:custGeom>
          <a:avLst/>
          <a:gdLst/>
          <a:ahLst/>
          <a:cxnLst/>
          <a:rect l="0" t="0" r="0" b="0"/>
          <a:pathLst>
            <a:path>
              <a:moveTo>
                <a:pt x="2452761" y="0"/>
              </a:moveTo>
              <a:lnTo>
                <a:pt x="2452761" y="561129"/>
              </a:lnTo>
              <a:lnTo>
                <a:pt x="0" y="561129"/>
              </a:lnTo>
              <a:lnTo>
                <a:pt x="0" y="7260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34B67F-CE94-487A-809E-BA3FA14AAE50}">
      <dsp:nvSpPr>
        <dsp:cNvPr id="0" name=""/>
        <dsp:cNvSpPr/>
      </dsp:nvSpPr>
      <dsp:spPr>
        <a:xfrm>
          <a:off x="1656184" y="685699"/>
          <a:ext cx="3168350" cy="785170"/>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a:latin typeface="Times New Roman" panose="02020603050405020304" pitchFamily="18" charset="0"/>
              <a:cs typeface="Times New Roman" panose="02020603050405020304" pitchFamily="18" charset="0"/>
            </a:rPr>
            <a:t>MACROSKELETAL UNIT</a:t>
          </a:r>
        </a:p>
      </dsp:txBody>
      <dsp:txXfrm>
        <a:off x="1656184" y="685699"/>
        <a:ext cx="3168350" cy="785170"/>
      </dsp:txXfrm>
    </dsp:sp>
    <dsp:sp modelId="{D0B6174A-0BA6-4B4C-8977-F8DB4EF43BBD}">
      <dsp:nvSpPr>
        <dsp:cNvPr id="0" name=""/>
        <dsp:cNvSpPr/>
      </dsp:nvSpPr>
      <dsp:spPr>
        <a:xfrm>
          <a:off x="2427" y="2196885"/>
          <a:ext cx="1570340" cy="785170"/>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latin typeface="Times New Roman" panose="02020603050405020304" pitchFamily="18" charset="0"/>
              <a:cs typeface="Times New Roman" panose="02020603050405020304" pitchFamily="18" charset="0"/>
            </a:rPr>
            <a:t>MAXILLA</a:t>
          </a:r>
          <a:endParaRPr lang="en-US" sz="1900" kern="1200" dirty="0">
            <a:latin typeface="Times New Roman" panose="02020603050405020304" pitchFamily="18" charset="0"/>
            <a:cs typeface="Times New Roman" panose="02020603050405020304" pitchFamily="18" charset="0"/>
          </a:endParaRPr>
        </a:p>
      </dsp:txBody>
      <dsp:txXfrm>
        <a:off x="2427" y="2196885"/>
        <a:ext cx="1570340" cy="785170"/>
      </dsp:txXfrm>
    </dsp:sp>
    <dsp:sp modelId="{F2936251-7EFE-4DBF-BC80-99DA2410B778}">
      <dsp:nvSpPr>
        <dsp:cNvPr id="0" name=""/>
        <dsp:cNvSpPr/>
      </dsp:nvSpPr>
      <dsp:spPr>
        <a:xfrm>
          <a:off x="1902539" y="2196885"/>
          <a:ext cx="1715942" cy="785170"/>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latin typeface="Times New Roman" panose="02020603050405020304" pitchFamily="18" charset="0"/>
              <a:cs typeface="Times New Roman" panose="02020603050405020304" pitchFamily="18" charset="0"/>
            </a:rPr>
            <a:t>MANDIBLE</a:t>
          </a:r>
          <a:endParaRPr lang="en-US" sz="1900" kern="1200" dirty="0">
            <a:latin typeface="Times New Roman" panose="02020603050405020304" pitchFamily="18" charset="0"/>
            <a:cs typeface="Times New Roman" panose="02020603050405020304" pitchFamily="18" charset="0"/>
          </a:endParaRPr>
        </a:p>
      </dsp:txBody>
      <dsp:txXfrm>
        <a:off x="1902539" y="2196885"/>
        <a:ext cx="1715942" cy="785170"/>
      </dsp:txXfrm>
    </dsp:sp>
    <dsp:sp modelId="{0CA22799-FD62-4275-834A-C965E3C2A890}">
      <dsp:nvSpPr>
        <dsp:cNvPr id="0" name=""/>
        <dsp:cNvSpPr/>
      </dsp:nvSpPr>
      <dsp:spPr>
        <a:xfrm>
          <a:off x="3948253" y="2196885"/>
          <a:ext cx="2530038" cy="785170"/>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latin typeface="Times New Roman" panose="02020603050405020304" pitchFamily="18" charset="0"/>
              <a:cs typeface="Times New Roman" panose="02020603050405020304" pitchFamily="18" charset="0"/>
            </a:rPr>
            <a:t>NEUROCRANIUM</a:t>
          </a:r>
          <a:endParaRPr lang="en-US" sz="1600" kern="1200" dirty="0">
            <a:latin typeface="Times New Roman" panose="02020603050405020304" pitchFamily="18" charset="0"/>
            <a:cs typeface="Times New Roman" panose="02020603050405020304" pitchFamily="18" charset="0"/>
          </a:endParaRPr>
        </a:p>
      </dsp:txBody>
      <dsp:txXfrm>
        <a:off x="3948253" y="2196885"/>
        <a:ext cx="2530038" cy="7851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856133-2BCA-4322-BA6E-7BB245B0AA12}">
      <dsp:nvSpPr>
        <dsp:cNvPr id="0" name=""/>
        <dsp:cNvSpPr/>
      </dsp:nvSpPr>
      <dsp:spPr>
        <a:xfrm>
          <a:off x="7010217" y="2010787"/>
          <a:ext cx="670969" cy="514121"/>
        </a:xfrm>
        <a:custGeom>
          <a:avLst/>
          <a:gdLst/>
          <a:ahLst/>
          <a:cxnLst/>
          <a:rect l="0" t="0" r="0" b="0"/>
          <a:pathLst>
            <a:path>
              <a:moveTo>
                <a:pt x="0" y="0"/>
              </a:moveTo>
              <a:lnTo>
                <a:pt x="0" y="413460"/>
              </a:lnTo>
              <a:lnTo>
                <a:pt x="670969" y="413460"/>
              </a:lnTo>
              <a:lnTo>
                <a:pt x="670969" y="51412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B60AAF-CF89-4E73-964F-F4B732F8417E}">
      <dsp:nvSpPr>
        <dsp:cNvPr id="0" name=""/>
        <dsp:cNvSpPr/>
      </dsp:nvSpPr>
      <dsp:spPr>
        <a:xfrm>
          <a:off x="6147746" y="2010787"/>
          <a:ext cx="862470" cy="514121"/>
        </a:xfrm>
        <a:custGeom>
          <a:avLst/>
          <a:gdLst/>
          <a:ahLst/>
          <a:cxnLst/>
          <a:rect l="0" t="0" r="0" b="0"/>
          <a:pathLst>
            <a:path>
              <a:moveTo>
                <a:pt x="862470" y="0"/>
              </a:moveTo>
              <a:lnTo>
                <a:pt x="862470" y="413460"/>
              </a:lnTo>
              <a:lnTo>
                <a:pt x="0" y="413460"/>
              </a:lnTo>
              <a:lnTo>
                <a:pt x="0" y="51412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E183BE-9A04-4301-8412-DB7796192370}">
      <dsp:nvSpPr>
        <dsp:cNvPr id="0" name=""/>
        <dsp:cNvSpPr/>
      </dsp:nvSpPr>
      <dsp:spPr>
        <a:xfrm>
          <a:off x="4815792" y="804662"/>
          <a:ext cx="2194425" cy="516135"/>
        </a:xfrm>
        <a:custGeom>
          <a:avLst/>
          <a:gdLst/>
          <a:ahLst/>
          <a:cxnLst/>
          <a:rect l="0" t="0" r="0" b="0"/>
          <a:pathLst>
            <a:path>
              <a:moveTo>
                <a:pt x="0" y="0"/>
              </a:moveTo>
              <a:lnTo>
                <a:pt x="0" y="415474"/>
              </a:lnTo>
              <a:lnTo>
                <a:pt x="2194425" y="415474"/>
              </a:lnTo>
              <a:lnTo>
                <a:pt x="2194425" y="5161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0F6730-E780-4FFC-AD5B-A20698C22420}">
      <dsp:nvSpPr>
        <dsp:cNvPr id="0" name=""/>
        <dsp:cNvSpPr/>
      </dsp:nvSpPr>
      <dsp:spPr>
        <a:xfrm>
          <a:off x="2744494" y="2010787"/>
          <a:ext cx="1766406" cy="514121"/>
        </a:xfrm>
        <a:custGeom>
          <a:avLst/>
          <a:gdLst/>
          <a:ahLst/>
          <a:cxnLst/>
          <a:rect l="0" t="0" r="0" b="0"/>
          <a:pathLst>
            <a:path>
              <a:moveTo>
                <a:pt x="0" y="0"/>
              </a:moveTo>
              <a:lnTo>
                <a:pt x="0" y="413460"/>
              </a:lnTo>
              <a:lnTo>
                <a:pt x="1766406" y="413460"/>
              </a:lnTo>
              <a:lnTo>
                <a:pt x="1766406" y="51412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1F1EB2-D1B9-4B3B-BF72-EE364A0EAA16}">
      <dsp:nvSpPr>
        <dsp:cNvPr id="0" name=""/>
        <dsp:cNvSpPr/>
      </dsp:nvSpPr>
      <dsp:spPr>
        <a:xfrm>
          <a:off x="2517906" y="2010787"/>
          <a:ext cx="226587" cy="514121"/>
        </a:xfrm>
        <a:custGeom>
          <a:avLst/>
          <a:gdLst/>
          <a:ahLst/>
          <a:cxnLst/>
          <a:rect l="0" t="0" r="0" b="0"/>
          <a:pathLst>
            <a:path>
              <a:moveTo>
                <a:pt x="226587" y="0"/>
              </a:moveTo>
              <a:lnTo>
                <a:pt x="226587" y="413460"/>
              </a:lnTo>
              <a:lnTo>
                <a:pt x="0" y="413460"/>
              </a:lnTo>
              <a:lnTo>
                <a:pt x="0" y="51412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2247C3-5F84-4795-A695-0B333461B7E0}">
      <dsp:nvSpPr>
        <dsp:cNvPr id="0" name=""/>
        <dsp:cNvSpPr/>
      </dsp:nvSpPr>
      <dsp:spPr>
        <a:xfrm>
          <a:off x="661671" y="2010787"/>
          <a:ext cx="2082823" cy="514121"/>
        </a:xfrm>
        <a:custGeom>
          <a:avLst/>
          <a:gdLst/>
          <a:ahLst/>
          <a:cxnLst/>
          <a:rect l="0" t="0" r="0" b="0"/>
          <a:pathLst>
            <a:path>
              <a:moveTo>
                <a:pt x="2082823" y="0"/>
              </a:moveTo>
              <a:lnTo>
                <a:pt x="2082823" y="413460"/>
              </a:lnTo>
              <a:lnTo>
                <a:pt x="0" y="413460"/>
              </a:lnTo>
              <a:lnTo>
                <a:pt x="0" y="51412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10E1E1-5C03-4C45-9F30-C123A9303F10}">
      <dsp:nvSpPr>
        <dsp:cNvPr id="0" name=""/>
        <dsp:cNvSpPr/>
      </dsp:nvSpPr>
      <dsp:spPr>
        <a:xfrm>
          <a:off x="2744494" y="804662"/>
          <a:ext cx="2071297" cy="516135"/>
        </a:xfrm>
        <a:custGeom>
          <a:avLst/>
          <a:gdLst/>
          <a:ahLst/>
          <a:cxnLst/>
          <a:rect l="0" t="0" r="0" b="0"/>
          <a:pathLst>
            <a:path>
              <a:moveTo>
                <a:pt x="2071297" y="0"/>
              </a:moveTo>
              <a:lnTo>
                <a:pt x="2071297" y="415474"/>
              </a:lnTo>
              <a:lnTo>
                <a:pt x="0" y="415474"/>
              </a:lnTo>
              <a:lnTo>
                <a:pt x="0" y="5161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C4F665-E5C4-428B-9C75-21B1EF900C0D}">
      <dsp:nvSpPr>
        <dsp:cNvPr id="0" name=""/>
        <dsp:cNvSpPr/>
      </dsp:nvSpPr>
      <dsp:spPr>
        <a:xfrm>
          <a:off x="3839707" y="114674"/>
          <a:ext cx="1952168" cy="689988"/>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A4BDE8B-ED9A-4000-BFE2-BC4552BD75F3}">
      <dsp:nvSpPr>
        <dsp:cNvPr id="0" name=""/>
        <dsp:cNvSpPr/>
      </dsp:nvSpPr>
      <dsp:spPr>
        <a:xfrm>
          <a:off x="3960440" y="229370"/>
          <a:ext cx="1952168" cy="68998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solidFill>
                <a:schemeClr val="tx1"/>
              </a:solidFill>
              <a:latin typeface="Times New Roman" panose="02020603050405020304" pitchFamily="18" charset="0"/>
              <a:cs typeface="Times New Roman" panose="02020603050405020304" pitchFamily="18" charset="0"/>
            </a:rPr>
            <a:t>CRANIOFACIAL GROWTH</a:t>
          </a:r>
        </a:p>
      </dsp:txBody>
      <dsp:txXfrm>
        <a:off x="3980649" y="249579"/>
        <a:ext cx="1911750" cy="649570"/>
      </dsp:txXfrm>
    </dsp:sp>
    <dsp:sp modelId="{95DAFAC7-569E-4AF3-B19C-EBF2702327BC}">
      <dsp:nvSpPr>
        <dsp:cNvPr id="0" name=""/>
        <dsp:cNvSpPr/>
      </dsp:nvSpPr>
      <dsp:spPr>
        <a:xfrm>
          <a:off x="1656181" y="1320798"/>
          <a:ext cx="2176626" cy="689988"/>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5256300-1F93-40DD-823A-49FD76C3F6BF}">
      <dsp:nvSpPr>
        <dsp:cNvPr id="0" name=""/>
        <dsp:cNvSpPr/>
      </dsp:nvSpPr>
      <dsp:spPr>
        <a:xfrm>
          <a:off x="1776914" y="1435495"/>
          <a:ext cx="2176626" cy="68998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solidFill>
                <a:srgbClr val="002060"/>
              </a:solidFill>
              <a:latin typeface="Times New Roman" panose="02020603050405020304" pitchFamily="18" charset="0"/>
              <a:cs typeface="Times New Roman" panose="02020603050405020304" pitchFamily="18" charset="0"/>
            </a:rPr>
            <a:t>ACTIVE GROWTH PROCESS</a:t>
          </a:r>
        </a:p>
      </dsp:txBody>
      <dsp:txXfrm>
        <a:off x="1797123" y="1455704"/>
        <a:ext cx="2136208" cy="649570"/>
      </dsp:txXfrm>
    </dsp:sp>
    <dsp:sp modelId="{96FBBC74-13B9-490E-A64F-6065D6B3AF5D}">
      <dsp:nvSpPr>
        <dsp:cNvPr id="0" name=""/>
        <dsp:cNvSpPr/>
      </dsp:nvSpPr>
      <dsp:spPr>
        <a:xfrm>
          <a:off x="6768" y="2524908"/>
          <a:ext cx="1309805" cy="1065418"/>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831509D-58B0-4950-AC1E-595114A54A15}">
      <dsp:nvSpPr>
        <dsp:cNvPr id="0" name=""/>
        <dsp:cNvSpPr/>
      </dsp:nvSpPr>
      <dsp:spPr>
        <a:xfrm>
          <a:off x="127501" y="2639604"/>
          <a:ext cx="1309805" cy="106541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solidFill>
                <a:schemeClr val="accent5"/>
              </a:solidFill>
              <a:latin typeface="Times New Roman" panose="02020603050405020304" pitchFamily="18" charset="0"/>
              <a:cs typeface="Times New Roman" panose="02020603050405020304" pitchFamily="18" charset="0"/>
            </a:rPr>
            <a:t>SUTURAL GROWTH</a:t>
          </a:r>
        </a:p>
      </dsp:txBody>
      <dsp:txXfrm>
        <a:off x="158706" y="2670809"/>
        <a:ext cx="1247395" cy="1003008"/>
      </dsp:txXfrm>
    </dsp:sp>
    <dsp:sp modelId="{0667E0F7-8F79-4AFF-8FA2-68DFBF0C8BD3}">
      <dsp:nvSpPr>
        <dsp:cNvPr id="0" name=""/>
        <dsp:cNvSpPr/>
      </dsp:nvSpPr>
      <dsp:spPr>
        <a:xfrm>
          <a:off x="1558039" y="2524908"/>
          <a:ext cx="1919733" cy="948900"/>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D49F40E-82E4-4396-8F8C-5570352FD8CE}">
      <dsp:nvSpPr>
        <dsp:cNvPr id="0" name=""/>
        <dsp:cNvSpPr/>
      </dsp:nvSpPr>
      <dsp:spPr>
        <a:xfrm>
          <a:off x="1678772" y="2639604"/>
          <a:ext cx="1919733" cy="94890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a:solidFill>
                <a:schemeClr val="accent5"/>
              </a:solidFill>
              <a:latin typeface="Times New Roman" panose="02020603050405020304" pitchFamily="18" charset="0"/>
              <a:cs typeface="Times New Roman" panose="02020603050405020304" pitchFamily="18" charset="0"/>
            </a:rPr>
            <a:t>BONE REMODELLING</a:t>
          </a:r>
        </a:p>
      </dsp:txBody>
      <dsp:txXfrm>
        <a:off x="1706564" y="2667396"/>
        <a:ext cx="1864149" cy="893316"/>
      </dsp:txXfrm>
    </dsp:sp>
    <dsp:sp modelId="{94658645-6AD0-40EC-AADF-7B3876574546}">
      <dsp:nvSpPr>
        <dsp:cNvPr id="0" name=""/>
        <dsp:cNvSpPr/>
      </dsp:nvSpPr>
      <dsp:spPr>
        <a:xfrm>
          <a:off x="3719239" y="2524908"/>
          <a:ext cx="1583323" cy="1264328"/>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1E21A25-CA9E-4B0D-9F0A-3CF594F84E43}">
      <dsp:nvSpPr>
        <dsp:cNvPr id="0" name=""/>
        <dsp:cNvSpPr/>
      </dsp:nvSpPr>
      <dsp:spPr>
        <a:xfrm>
          <a:off x="3839972" y="2639604"/>
          <a:ext cx="1583323" cy="126432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a:solidFill>
                <a:schemeClr val="accent5"/>
              </a:solidFill>
              <a:latin typeface="Times New Roman" panose="02020603050405020304" pitchFamily="18" charset="0"/>
              <a:cs typeface="Times New Roman" panose="02020603050405020304" pitchFamily="18" charset="0"/>
            </a:rPr>
            <a:t>CEPHALIC CARTILAGE GROWTH</a:t>
          </a:r>
        </a:p>
      </dsp:txBody>
      <dsp:txXfrm>
        <a:off x="3877003" y="2676635"/>
        <a:ext cx="1509261" cy="1190266"/>
      </dsp:txXfrm>
    </dsp:sp>
    <dsp:sp modelId="{8C90C4AF-BC3B-4437-893E-37BC025336E9}">
      <dsp:nvSpPr>
        <dsp:cNvPr id="0" name=""/>
        <dsp:cNvSpPr/>
      </dsp:nvSpPr>
      <dsp:spPr>
        <a:xfrm>
          <a:off x="5904654" y="1320798"/>
          <a:ext cx="2211126" cy="689988"/>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82A0981-1AE1-4B74-AF1F-1B705E5910CA}">
      <dsp:nvSpPr>
        <dsp:cNvPr id="0" name=""/>
        <dsp:cNvSpPr/>
      </dsp:nvSpPr>
      <dsp:spPr>
        <a:xfrm>
          <a:off x="6025387" y="1435495"/>
          <a:ext cx="2211126" cy="68998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solidFill>
                <a:srgbClr val="002060"/>
              </a:solidFill>
              <a:latin typeface="Times New Roman" panose="02020603050405020304" pitchFamily="18" charset="0"/>
              <a:cs typeface="Times New Roman" panose="02020603050405020304" pitchFamily="18" charset="0"/>
            </a:rPr>
            <a:t>PASSIVE GROWTH PROCESS</a:t>
          </a:r>
        </a:p>
      </dsp:txBody>
      <dsp:txXfrm>
        <a:off x="6045596" y="1455704"/>
        <a:ext cx="2170708" cy="649570"/>
      </dsp:txXfrm>
    </dsp:sp>
    <dsp:sp modelId="{EFD0435C-F025-4D2C-AE94-D819DF92724D}">
      <dsp:nvSpPr>
        <dsp:cNvPr id="0" name=""/>
        <dsp:cNvSpPr/>
      </dsp:nvSpPr>
      <dsp:spPr>
        <a:xfrm>
          <a:off x="5544028" y="2524908"/>
          <a:ext cx="1207436" cy="2208805"/>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E1817FD-EB29-4F4A-823D-E0EFA5E3019F}">
      <dsp:nvSpPr>
        <dsp:cNvPr id="0" name=""/>
        <dsp:cNvSpPr/>
      </dsp:nvSpPr>
      <dsp:spPr>
        <a:xfrm>
          <a:off x="5664761" y="2639604"/>
          <a:ext cx="1207436" cy="220880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solidFill>
                <a:schemeClr val="accent5"/>
              </a:solidFill>
              <a:latin typeface="Times New Roman" panose="02020603050405020304" pitchFamily="18" charset="0"/>
              <a:cs typeface="Times New Roman" panose="02020603050405020304" pitchFamily="18" charset="0"/>
            </a:rPr>
            <a:t>THE GROWTH OF NEURAL, ORBITAL, CSF, &amp; OTHER MASSES &amp; REAL SUBSTANCE</a:t>
          </a:r>
        </a:p>
      </dsp:txBody>
      <dsp:txXfrm>
        <a:off x="5700126" y="2674969"/>
        <a:ext cx="1136706" cy="2138075"/>
      </dsp:txXfrm>
    </dsp:sp>
    <dsp:sp modelId="{DA30CA02-6FE2-40DB-820F-03F593254EC0}">
      <dsp:nvSpPr>
        <dsp:cNvPr id="0" name=""/>
        <dsp:cNvSpPr/>
      </dsp:nvSpPr>
      <dsp:spPr>
        <a:xfrm>
          <a:off x="6992931" y="2524908"/>
          <a:ext cx="1376511" cy="2259188"/>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FCE759C-84DF-4FA0-8BE2-1C3E9FD09D86}">
      <dsp:nvSpPr>
        <dsp:cNvPr id="0" name=""/>
        <dsp:cNvSpPr/>
      </dsp:nvSpPr>
      <dsp:spPr>
        <a:xfrm>
          <a:off x="7113663" y="2639604"/>
          <a:ext cx="1376511" cy="225918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solidFill>
                <a:schemeClr val="accent5"/>
              </a:solidFill>
              <a:latin typeface="Times New Roman" panose="02020603050405020304" pitchFamily="18" charset="0"/>
              <a:cs typeface="Times New Roman" panose="02020603050405020304" pitchFamily="18" charset="0"/>
            </a:rPr>
            <a:t>THE EXPANSION OF ORO-NASO-PHARYNGEAL AND OTHER FUNCTIONING SPACES  </a:t>
          </a:r>
        </a:p>
      </dsp:txBody>
      <dsp:txXfrm>
        <a:off x="7153980" y="2679921"/>
        <a:ext cx="1295877" cy="21785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497F58-964B-428F-AE32-0B5488D18F87}">
      <dsp:nvSpPr>
        <dsp:cNvPr id="0" name=""/>
        <dsp:cNvSpPr/>
      </dsp:nvSpPr>
      <dsp:spPr>
        <a:xfrm rot="5400000">
          <a:off x="1241640" y="1435228"/>
          <a:ext cx="1269335" cy="1445093"/>
        </a:xfrm>
        <a:prstGeom prst="bentUpArrow">
          <a:avLst>
            <a:gd name="adj1" fmla="val 32840"/>
            <a:gd name="adj2" fmla="val 25000"/>
            <a:gd name="adj3" fmla="val 35780"/>
          </a:avLst>
        </a:prstGeom>
        <a:solidFill>
          <a:schemeClr val="accent1">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433848DF-EC65-463D-ABC7-399A2E9EE49C}">
      <dsp:nvSpPr>
        <dsp:cNvPr id="0" name=""/>
        <dsp:cNvSpPr/>
      </dsp:nvSpPr>
      <dsp:spPr>
        <a:xfrm>
          <a:off x="905343" y="28144"/>
          <a:ext cx="2136814" cy="1495700"/>
        </a:xfrm>
        <a:prstGeom prst="roundRect">
          <a:avLst>
            <a:gd name="adj" fmla="val 1667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dirty="0"/>
            <a:t>Displacement of condyles</a:t>
          </a:r>
        </a:p>
      </dsp:txBody>
      <dsp:txXfrm>
        <a:off x="978370" y="101171"/>
        <a:ext cx="1990760" cy="1349646"/>
      </dsp:txXfrm>
    </dsp:sp>
    <dsp:sp modelId="{16D88778-4993-46A1-A219-8226584F94F8}">
      <dsp:nvSpPr>
        <dsp:cNvPr id="0" name=""/>
        <dsp:cNvSpPr/>
      </dsp:nvSpPr>
      <dsp:spPr>
        <a:xfrm>
          <a:off x="3042158" y="170793"/>
          <a:ext cx="1554115" cy="1208891"/>
        </a:xfrm>
        <a:prstGeom prst="rect">
          <a:avLst/>
        </a:prstGeom>
        <a:noFill/>
        <a:ln>
          <a:noFill/>
        </a:ln>
        <a:effectLst/>
      </dsp:spPr>
      <dsp:style>
        <a:lnRef idx="0">
          <a:scrgbClr r="0" g="0" b="0"/>
        </a:lnRef>
        <a:fillRef idx="0">
          <a:scrgbClr r="0" g="0" b="0"/>
        </a:fillRef>
        <a:effectRef idx="0">
          <a:scrgbClr r="0" g="0" b="0"/>
        </a:effectRef>
        <a:fontRef idx="minor"/>
      </dsp:style>
    </dsp:sp>
    <dsp:sp modelId="{D8721546-0993-4EA8-9999-15C242F6D1E6}">
      <dsp:nvSpPr>
        <dsp:cNvPr id="0" name=""/>
        <dsp:cNvSpPr/>
      </dsp:nvSpPr>
      <dsp:spPr>
        <a:xfrm rot="5400000">
          <a:off x="3013286" y="3115393"/>
          <a:ext cx="1269335" cy="1445093"/>
        </a:xfrm>
        <a:prstGeom prst="bentUpArrow">
          <a:avLst>
            <a:gd name="adj1" fmla="val 32840"/>
            <a:gd name="adj2" fmla="val 25000"/>
            <a:gd name="adj3" fmla="val 35780"/>
          </a:avLst>
        </a:prstGeom>
        <a:solidFill>
          <a:schemeClr val="accent1">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B99E882E-81A6-4986-BAEF-5BE58FD03440}">
      <dsp:nvSpPr>
        <dsp:cNvPr id="0" name=""/>
        <dsp:cNvSpPr/>
      </dsp:nvSpPr>
      <dsp:spPr>
        <a:xfrm>
          <a:off x="2676989" y="1708309"/>
          <a:ext cx="2136814" cy="1495700"/>
        </a:xfrm>
        <a:prstGeom prst="roundRect">
          <a:avLst>
            <a:gd name="adj" fmla="val 1667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dirty="0" err="1"/>
            <a:t>Nonmuscular</a:t>
          </a:r>
          <a:r>
            <a:rPr lang="en-US" sz="2400" b="0" kern="1200" dirty="0"/>
            <a:t> viscoelastic tissue stretch</a:t>
          </a:r>
        </a:p>
      </dsp:txBody>
      <dsp:txXfrm>
        <a:off x="2750016" y="1781336"/>
        <a:ext cx="1990760" cy="1349646"/>
      </dsp:txXfrm>
    </dsp:sp>
    <dsp:sp modelId="{D9513E0B-00E6-47D3-BD63-524336671A3C}">
      <dsp:nvSpPr>
        <dsp:cNvPr id="0" name=""/>
        <dsp:cNvSpPr/>
      </dsp:nvSpPr>
      <dsp:spPr>
        <a:xfrm>
          <a:off x="4813804" y="1850958"/>
          <a:ext cx="1554115" cy="1208891"/>
        </a:xfrm>
        <a:prstGeom prst="rect">
          <a:avLst/>
        </a:prstGeom>
        <a:noFill/>
        <a:ln>
          <a:noFill/>
        </a:ln>
        <a:effectLst/>
      </dsp:spPr>
      <dsp:style>
        <a:lnRef idx="0">
          <a:scrgbClr r="0" g="0" b="0"/>
        </a:lnRef>
        <a:fillRef idx="0">
          <a:scrgbClr r="0" g="0" b="0"/>
        </a:fillRef>
        <a:effectRef idx="0">
          <a:scrgbClr r="0" g="0" b="0"/>
        </a:effectRef>
        <a:fontRef idx="minor"/>
      </dsp:style>
    </dsp:sp>
    <dsp:sp modelId="{48F04EB8-5026-43EA-A469-43D22374CBD2}">
      <dsp:nvSpPr>
        <dsp:cNvPr id="0" name=""/>
        <dsp:cNvSpPr/>
      </dsp:nvSpPr>
      <dsp:spPr>
        <a:xfrm>
          <a:off x="4448635" y="3388475"/>
          <a:ext cx="2136814" cy="1495700"/>
        </a:xfrm>
        <a:prstGeom prst="roundRect">
          <a:avLst>
            <a:gd name="adj" fmla="val 1667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dirty="0"/>
            <a:t>Force transduction &amp; new bone formation. </a:t>
          </a:r>
        </a:p>
      </dsp:txBody>
      <dsp:txXfrm>
        <a:off x="4521662" y="3461502"/>
        <a:ext cx="1990760" cy="1349646"/>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24EA07-7FD8-4AED-A7DA-B1AE66E3D49B}" type="datetimeFigureOut">
              <a:rPr lang="en-IN" smtClean="0"/>
              <a:pPr/>
              <a:t>28-08-2022</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D8A5CC-2DE2-4466-8FB2-B1C452A63DE3}" type="slidenum">
              <a:rPr lang="en-IN" smtClean="0"/>
              <a:pPr/>
              <a:t>‹#›</a:t>
            </a:fld>
            <a:endParaRPr lang="en-IN"/>
          </a:p>
        </p:txBody>
      </p:sp>
    </p:spTree>
    <p:extLst>
      <p:ext uri="{BB962C8B-B14F-4D97-AF65-F5344CB8AC3E}">
        <p14:creationId xmlns:p14="http://schemas.microsoft.com/office/powerpoint/2010/main" val="1489226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Epigenetic: indirect genetic control whatever its source may be</a:t>
            </a:r>
          </a:p>
        </p:txBody>
      </p:sp>
      <p:sp>
        <p:nvSpPr>
          <p:cNvPr id="4" name="Slide Number Placeholder 3"/>
          <p:cNvSpPr>
            <a:spLocks noGrp="1"/>
          </p:cNvSpPr>
          <p:nvPr>
            <p:ph type="sldNum" sz="quarter" idx="10"/>
          </p:nvPr>
        </p:nvSpPr>
        <p:spPr/>
        <p:txBody>
          <a:bodyPr/>
          <a:lstStyle/>
          <a:p>
            <a:fld id="{2DD8A5CC-2DE2-4466-8FB2-B1C452A63DE3}" type="slidenum">
              <a:rPr lang="en-IN" smtClean="0"/>
              <a:pPr/>
              <a:t>5</a:t>
            </a:fld>
            <a:endParaRPr lang="en-IN"/>
          </a:p>
        </p:txBody>
      </p:sp>
    </p:spTree>
    <p:extLst>
      <p:ext uri="{BB962C8B-B14F-4D97-AF65-F5344CB8AC3E}">
        <p14:creationId xmlns:p14="http://schemas.microsoft.com/office/powerpoint/2010/main" val="4179255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Times New Roman" panose="02020603050405020304" pitchFamily="18" charset="0"/>
                <a:cs typeface="Times New Roman" panose="02020603050405020304" pitchFamily="18" charset="0"/>
              </a:rPr>
              <a:t>Any function is actually performed by the functional matrix, while the skeletal unit provides the protection and support.</a:t>
            </a:r>
            <a:endParaRPr lang="en-US" dirty="0"/>
          </a:p>
        </p:txBody>
      </p:sp>
      <p:sp>
        <p:nvSpPr>
          <p:cNvPr id="4" name="Slide Number Placeholder 3"/>
          <p:cNvSpPr>
            <a:spLocks noGrp="1"/>
          </p:cNvSpPr>
          <p:nvPr>
            <p:ph type="sldNum" sz="quarter" idx="10"/>
          </p:nvPr>
        </p:nvSpPr>
        <p:spPr/>
        <p:txBody>
          <a:bodyPr/>
          <a:lstStyle/>
          <a:p>
            <a:fld id="{2DD8A5CC-2DE2-4466-8FB2-B1C452A63DE3}" type="slidenum">
              <a:rPr lang="en-IN" smtClean="0"/>
              <a:pPr/>
              <a:t>10</a:t>
            </a:fld>
            <a:endParaRPr lang="en-IN"/>
          </a:p>
        </p:txBody>
      </p:sp>
    </p:spTree>
    <p:extLst>
      <p:ext uri="{BB962C8B-B14F-4D97-AF65-F5344CB8AC3E}">
        <p14:creationId xmlns:p14="http://schemas.microsoft.com/office/powerpoint/2010/main" val="2287227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F9F9C5E3-6C36-42FF-8734-AC3FD4CDC4E5}" type="datetimeFigureOut">
              <a:rPr lang="en-IN" smtClean="0"/>
              <a:pPr/>
              <a:t>28-08-2022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CF6ACED1-B839-44EF-884C-1D6B2641D9F8}" type="slidenum">
              <a:rPr lang="en-IN" smtClean="0"/>
              <a:pPr/>
              <a:t>‹#›</a:t>
            </a:fld>
            <a:endParaRPr lang="en-IN" dirty="0"/>
          </a:p>
        </p:txBody>
      </p:sp>
    </p:spTree>
    <p:extLst>
      <p:ext uri="{BB962C8B-B14F-4D97-AF65-F5344CB8AC3E}">
        <p14:creationId xmlns:p14="http://schemas.microsoft.com/office/powerpoint/2010/main" val="248106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F9C5E3-6C36-42FF-8734-AC3FD4CDC4E5}" type="datetimeFigureOut">
              <a:rPr lang="en-IN" smtClean="0"/>
              <a:pPr/>
              <a:t>28-08-2022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CF6ACED1-B839-44EF-884C-1D6B2641D9F8}" type="slidenum">
              <a:rPr lang="en-IN" smtClean="0"/>
              <a:pPr/>
              <a:t>‹#›</a:t>
            </a:fld>
            <a:endParaRPr lang="en-IN" dirty="0"/>
          </a:p>
        </p:txBody>
      </p:sp>
    </p:spTree>
    <p:extLst>
      <p:ext uri="{BB962C8B-B14F-4D97-AF65-F5344CB8AC3E}">
        <p14:creationId xmlns:p14="http://schemas.microsoft.com/office/powerpoint/2010/main" val="288896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F9C5E3-6C36-42FF-8734-AC3FD4CDC4E5}" type="datetimeFigureOut">
              <a:rPr lang="en-IN" smtClean="0"/>
              <a:pPr/>
              <a:t>28-08-2022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CF6ACED1-B839-44EF-884C-1D6B2641D9F8}" type="slidenum">
              <a:rPr lang="en-IN" smtClean="0"/>
              <a:pPr/>
              <a:t>‹#›</a:t>
            </a:fld>
            <a:endParaRPr lang="en-IN" dirty="0"/>
          </a:p>
        </p:txBody>
      </p:sp>
    </p:spTree>
    <p:extLst>
      <p:ext uri="{BB962C8B-B14F-4D97-AF65-F5344CB8AC3E}">
        <p14:creationId xmlns:p14="http://schemas.microsoft.com/office/powerpoint/2010/main" val="374398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F9C5E3-6C36-42FF-8734-AC3FD4CDC4E5}" type="datetimeFigureOut">
              <a:rPr lang="en-IN" smtClean="0"/>
              <a:pPr/>
              <a:t>28-08-2022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CF6ACED1-B839-44EF-884C-1D6B2641D9F8}" type="slidenum">
              <a:rPr lang="en-IN" smtClean="0"/>
              <a:pPr/>
              <a:t>‹#›</a:t>
            </a:fld>
            <a:endParaRPr lang="en-IN" dirty="0"/>
          </a:p>
        </p:txBody>
      </p:sp>
    </p:spTree>
    <p:extLst>
      <p:ext uri="{BB962C8B-B14F-4D97-AF65-F5344CB8AC3E}">
        <p14:creationId xmlns:p14="http://schemas.microsoft.com/office/powerpoint/2010/main" val="1218817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F9C5E3-6C36-42FF-8734-AC3FD4CDC4E5}" type="datetimeFigureOut">
              <a:rPr lang="en-IN" smtClean="0"/>
              <a:pPr/>
              <a:t>28-08-2022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CF6ACED1-B839-44EF-884C-1D6B2641D9F8}" type="slidenum">
              <a:rPr lang="en-IN" smtClean="0"/>
              <a:pPr/>
              <a:t>‹#›</a:t>
            </a:fld>
            <a:endParaRPr lang="en-IN" dirty="0"/>
          </a:p>
        </p:txBody>
      </p:sp>
    </p:spTree>
    <p:extLst>
      <p:ext uri="{BB962C8B-B14F-4D97-AF65-F5344CB8AC3E}">
        <p14:creationId xmlns:p14="http://schemas.microsoft.com/office/powerpoint/2010/main" val="3741413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F9C5E3-6C36-42FF-8734-AC3FD4CDC4E5}" type="datetimeFigureOut">
              <a:rPr lang="en-IN" smtClean="0"/>
              <a:pPr/>
              <a:t>28-08-2022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CF6ACED1-B839-44EF-884C-1D6B2641D9F8}" type="slidenum">
              <a:rPr lang="en-IN" smtClean="0"/>
              <a:pPr/>
              <a:t>‹#›</a:t>
            </a:fld>
            <a:endParaRPr lang="en-IN" dirty="0"/>
          </a:p>
        </p:txBody>
      </p:sp>
    </p:spTree>
    <p:extLst>
      <p:ext uri="{BB962C8B-B14F-4D97-AF65-F5344CB8AC3E}">
        <p14:creationId xmlns:p14="http://schemas.microsoft.com/office/powerpoint/2010/main" val="2862814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F9C5E3-6C36-42FF-8734-AC3FD4CDC4E5}" type="datetimeFigureOut">
              <a:rPr lang="en-IN" smtClean="0"/>
              <a:pPr/>
              <a:t>28-08-2022</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CF6ACED1-B839-44EF-884C-1D6B2641D9F8}" type="slidenum">
              <a:rPr lang="en-IN" smtClean="0"/>
              <a:pPr/>
              <a:t>‹#›</a:t>
            </a:fld>
            <a:endParaRPr lang="en-IN" dirty="0"/>
          </a:p>
        </p:txBody>
      </p:sp>
    </p:spTree>
    <p:extLst>
      <p:ext uri="{BB962C8B-B14F-4D97-AF65-F5344CB8AC3E}">
        <p14:creationId xmlns:p14="http://schemas.microsoft.com/office/powerpoint/2010/main" val="559902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F9C5E3-6C36-42FF-8734-AC3FD4CDC4E5}" type="datetimeFigureOut">
              <a:rPr lang="en-IN" smtClean="0"/>
              <a:pPr/>
              <a:t>28-08-2022</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CF6ACED1-B839-44EF-884C-1D6B2641D9F8}" type="slidenum">
              <a:rPr lang="en-IN" smtClean="0"/>
              <a:pPr/>
              <a:t>‹#›</a:t>
            </a:fld>
            <a:endParaRPr lang="en-IN" dirty="0"/>
          </a:p>
        </p:txBody>
      </p:sp>
    </p:spTree>
    <p:extLst>
      <p:ext uri="{BB962C8B-B14F-4D97-AF65-F5344CB8AC3E}">
        <p14:creationId xmlns:p14="http://schemas.microsoft.com/office/powerpoint/2010/main" val="1007453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F9C5E3-6C36-42FF-8734-AC3FD4CDC4E5}" type="datetimeFigureOut">
              <a:rPr lang="en-IN" smtClean="0"/>
              <a:pPr/>
              <a:t>28-08-2022</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CF6ACED1-B839-44EF-884C-1D6B2641D9F8}" type="slidenum">
              <a:rPr lang="en-IN" smtClean="0"/>
              <a:pPr/>
              <a:t>‹#›</a:t>
            </a:fld>
            <a:endParaRPr lang="en-IN" dirty="0"/>
          </a:p>
        </p:txBody>
      </p:sp>
    </p:spTree>
    <p:extLst>
      <p:ext uri="{BB962C8B-B14F-4D97-AF65-F5344CB8AC3E}">
        <p14:creationId xmlns:p14="http://schemas.microsoft.com/office/powerpoint/2010/main" val="368081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9F9C5E3-6C36-42FF-8734-AC3FD4CDC4E5}" type="datetimeFigureOut">
              <a:rPr lang="en-IN" smtClean="0"/>
              <a:pPr/>
              <a:t>28-08-2022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CF6ACED1-B839-44EF-884C-1D6B2641D9F8}" type="slidenum">
              <a:rPr lang="en-IN" smtClean="0"/>
              <a:pPr/>
              <a:t>‹#›</a:t>
            </a:fld>
            <a:endParaRPr lang="en-IN" dirty="0"/>
          </a:p>
        </p:txBody>
      </p:sp>
    </p:spTree>
    <p:extLst>
      <p:ext uri="{BB962C8B-B14F-4D97-AF65-F5344CB8AC3E}">
        <p14:creationId xmlns:p14="http://schemas.microsoft.com/office/powerpoint/2010/main" val="69151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9F9C5E3-6C36-42FF-8734-AC3FD4CDC4E5}" type="datetimeFigureOut">
              <a:rPr lang="en-IN" smtClean="0"/>
              <a:pPr/>
              <a:t>28-08-2022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CF6ACED1-B839-44EF-884C-1D6B2641D9F8}" type="slidenum">
              <a:rPr lang="en-IN" smtClean="0"/>
              <a:pPr/>
              <a:t>‹#›</a:t>
            </a:fld>
            <a:endParaRPr lang="en-IN" dirty="0"/>
          </a:p>
        </p:txBody>
      </p:sp>
    </p:spTree>
    <p:extLst>
      <p:ext uri="{BB962C8B-B14F-4D97-AF65-F5344CB8AC3E}">
        <p14:creationId xmlns:p14="http://schemas.microsoft.com/office/powerpoint/2010/main" val="55929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9F9C5E3-6C36-42FF-8734-AC3FD4CDC4E5}" type="datetimeFigureOut">
              <a:rPr lang="en-IN" smtClean="0"/>
              <a:pPr/>
              <a:t>28-08-2022</a:t>
            </a:fld>
            <a:endParaRPr lang="en-IN"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F6ACED1-B839-44EF-884C-1D6B2641D9F8}" type="slidenum">
              <a:rPr lang="en-IN" smtClean="0"/>
              <a:pPr/>
              <a:t>‹#›</a:t>
            </a:fld>
            <a:endParaRPr lang="en-IN" dirty="0"/>
          </a:p>
        </p:txBody>
      </p:sp>
    </p:spTree>
    <p:extLst>
      <p:ext uri="{BB962C8B-B14F-4D97-AF65-F5344CB8AC3E}">
        <p14:creationId xmlns:p14="http://schemas.microsoft.com/office/powerpoint/2010/main" val="3494193375"/>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04257" y="1143001"/>
            <a:ext cx="7489371" cy="415498"/>
          </a:xfrm>
          <a:prstGeom prst="rect">
            <a:avLst/>
          </a:prstGeom>
          <a:noFill/>
        </p:spPr>
        <p:txBody>
          <a:bodyPr wrap="square" rtlCol="0">
            <a:spAutoFit/>
          </a:bodyPr>
          <a:lstStyle/>
          <a:p>
            <a:r>
              <a:rPr lang="en-US" sz="2100" dirty="0">
                <a:latin typeface="Book Antiqua" panose="02040602050305030304" pitchFamily="18" charset="0"/>
              </a:rPr>
              <a:t>RUNGTA COLLEGE OF DENTAL SCIENCES &amp; RESEARCH </a:t>
            </a:r>
          </a:p>
        </p:txBody>
      </p:sp>
      <p:sp>
        <p:nvSpPr>
          <p:cNvPr id="4" name="TextBox 3"/>
          <p:cNvSpPr txBox="1"/>
          <p:nvPr/>
        </p:nvSpPr>
        <p:spPr>
          <a:xfrm>
            <a:off x="2158214" y="3143250"/>
            <a:ext cx="5981457" cy="738664"/>
          </a:xfrm>
          <a:prstGeom prst="rect">
            <a:avLst/>
          </a:prstGeom>
          <a:noFill/>
        </p:spPr>
        <p:txBody>
          <a:bodyPr wrap="square" rtlCol="0">
            <a:spAutoFit/>
          </a:bodyPr>
          <a:lstStyle/>
          <a:p>
            <a:pPr algn="ctr"/>
            <a:r>
              <a:rPr lang="en-US" sz="2100" dirty="0">
                <a:latin typeface="Book Antiqua" panose="02040602050305030304" pitchFamily="18" charset="0"/>
              </a:rPr>
              <a:t>TITLE OF THE </a:t>
            </a:r>
            <a:r>
              <a:rPr lang="en-US" sz="2100" dirty="0" smtClean="0">
                <a:latin typeface="Book Antiqua" panose="02040602050305030304" pitchFamily="18" charset="0"/>
              </a:rPr>
              <a:t>TOPIC-</a:t>
            </a:r>
          </a:p>
          <a:p>
            <a:pPr algn="ctr"/>
            <a:r>
              <a:rPr lang="en-US" sz="2100" dirty="0" smtClean="0">
                <a:latin typeface="Book Antiqua" panose="02040602050305030304" pitchFamily="18" charset="0"/>
              </a:rPr>
              <a:t>THEORIES OF GROWTH</a:t>
            </a:r>
            <a:endParaRPr lang="en-US" sz="2100" dirty="0">
              <a:latin typeface="Book Antiqua" panose="02040602050305030304" pitchFamily="18" charset="0"/>
            </a:endParaRPr>
          </a:p>
        </p:txBody>
      </p:sp>
      <p:sp>
        <p:nvSpPr>
          <p:cNvPr id="6" name="TextBox 5"/>
          <p:cNvSpPr txBox="1"/>
          <p:nvPr/>
        </p:nvSpPr>
        <p:spPr>
          <a:xfrm>
            <a:off x="598714" y="4877368"/>
            <a:ext cx="8545286" cy="738664"/>
          </a:xfrm>
          <a:prstGeom prst="rect">
            <a:avLst/>
          </a:prstGeom>
          <a:noFill/>
        </p:spPr>
        <p:txBody>
          <a:bodyPr wrap="square" rtlCol="0">
            <a:spAutoFit/>
          </a:bodyPr>
          <a:lstStyle/>
          <a:p>
            <a:pPr algn="ctr"/>
            <a:r>
              <a:rPr lang="en-US" sz="2100" dirty="0">
                <a:latin typeface="Book Antiqua" panose="02040602050305030304" pitchFamily="18" charset="0"/>
              </a:rPr>
              <a:t>DEPARTMENT OF ORTHODONTICS AND DENTOFACIAL ORTHOPAEDICS  </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5781" r="15781"/>
          <a:stretch/>
        </p:blipFill>
        <p:spPr>
          <a:xfrm>
            <a:off x="0" y="857250"/>
            <a:ext cx="1393371" cy="1585913"/>
          </a:xfrm>
          <a:prstGeom prst="rect">
            <a:avLst/>
          </a:prstGeom>
        </p:spPr>
      </p:pic>
    </p:spTree>
    <p:extLst>
      <p:ext uri="{BB962C8B-B14F-4D97-AF65-F5344CB8AC3E}">
        <p14:creationId xmlns:p14="http://schemas.microsoft.com/office/powerpoint/2010/main" val="1498066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87824" y="332656"/>
            <a:ext cx="2376264" cy="461665"/>
          </a:xfrm>
          <a:prstGeom prst="rect">
            <a:avLst/>
          </a:prstGeom>
          <a:noFill/>
        </p:spPr>
        <p:txBody>
          <a:bodyPr wrap="square" rtlCol="0">
            <a:spAutoFit/>
          </a:bodyPr>
          <a:lstStyle/>
          <a:p>
            <a:r>
              <a:rPr lang="en-US" sz="2400" i="1" dirty="0">
                <a:solidFill>
                  <a:schemeClr val="accent4"/>
                </a:solidFill>
                <a:latin typeface="Times New Roman" panose="02020603050405020304" pitchFamily="18" charset="0"/>
                <a:cs typeface="Times New Roman" panose="02020603050405020304" pitchFamily="18" charset="0"/>
              </a:rPr>
              <a:t>One function</a:t>
            </a:r>
          </a:p>
        </p:txBody>
      </p:sp>
      <p:cxnSp>
        <p:nvCxnSpPr>
          <p:cNvPr id="6" name="Straight Arrow Connector 5"/>
          <p:cNvCxnSpPr/>
          <p:nvPr/>
        </p:nvCxnSpPr>
        <p:spPr>
          <a:xfrm>
            <a:off x="3779912" y="692696"/>
            <a:ext cx="0" cy="504056"/>
          </a:xfrm>
          <a:prstGeom prst="straightConnector1">
            <a:avLst/>
          </a:prstGeom>
          <a:ln w="38100">
            <a:solidFill>
              <a:schemeClr val="tx1">
                <a:lumMod val="95000"/>
                <a:lumOff val="5000"/>
              </a:schemeClr>
            </a:solidFill>
            <a:tailEnd type="triangle"/>
          </a:ln>
          <a:effectLst>
            <a:glow rad="63500">
              <a:schemeClr val="accent1">
                <a:satMod val="175000"/>
                <a:alpha val="40000"/>
              </a:schemeClr>
            </a:glow>
          </a:effectLst>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2051720" y="1239658"/>
            <a:ext cx="4464496" cy="461665"/>
          </a:xfrm>
          <a:prstGeom prst="rect">
            <a:avLst/>
          </a:prstGeom>
          <a:noFill/>
        </p:spPr>
        <p:txBody>
          <a:bodyPr wrap="square" rtlCol="0">
            <a:spAutoFit/>
          </a:bodyPr>
          <a:lstStyle/>
          <a:p>
            <a:r>
              <a:rPr lang="en-US" sz="2400" b="1" dirty="0">
                <a:solidFill>
                  <a:schemeClr val="accent4"/>
                </a:solidFill>
                <a:latin typeface="Times New Roman" panose="02020603050405020304" pitchFamily="18" charset="0"/>
                <a:cs typeface="Times New Roman" panose="02020603050405020304" pitchFamily="18" charset="0"/>
              </a:rPr>
              <a:t>Functional cranial component</a:t>
            </a:r>
          </a:p>
        </p:txBody>
      </p:sp>
      <p:cxnSp>
        <p:nvCxnSpPr>
          <p:cNvPr id="9" name="Straight Arrow Connector 8"/>
          <p:cNvCxnSpPr/>
          <p:nvPr/>
        </p:nvCxnSpPr>
        <p:spPr>
          <a:xfrm flipH="1">
            <a:off x="1835696" y="1802433"/>
            <a:ext cx="1296144" cy="978495"/>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427984" y="1802433"/>
            <a:ext cx="1296144" cy="834479"/>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850892" y="2852936"/>
            <a:ext cx="2664296" cy="461665"/>
          </a:xfrm>
          <a:prstGeom prst="rect">
            <a:avLst/>
          </a:prstGeom>
          <a:noFill/>
        </p:spPr>
        <p:txBody>
          <a:bodyPr wrap="square" rtlCol="0">
            <a:spAutoFit/>
          </a:bodyPr>
          <a:lstStyle/>
          <a:p>
            <a:r>
              <a:rPr lang="en-US" sz="2400" u="sng" dirty="0">
                <a:solidFill>
                  <a:schemeClr val="tx2">
                    <a:lumMod val="75000"/>
                  </a:schemeClr>
                </a:solidFill>
                <a:latin typeface="Times New Roman" panose="02020603050405020304" pitchFamily="18" charset="0"/>
                <a:cs typeface="Times New Roman" panose="02020603050405020304" pitchFamily="18" charset="0"/>
              </a:rPr>
              <a:t>Skeletal unit</a:t>
            </a:r>
          </a:p>
        </p:txBody>
      </p:sp>
      <p:sp>
        <p:nvSpPr>
          <p:cNvPr id="13" name="TextBox 12"/>
          <p:cNvSpPr txBox="1"/>
          <p:nvPr/>
        </p:nvSpPr>
        <p:spPr>
          <a:xfrm>
            <a:off x="4572000" y="2852936"/>
            <a:ext cx="2952328" cy="400110"/>
          </a:xfrm>
          <a:prstGeom prst="rect">
            <a:avLst/>
          </a:prstGeom>
          <a:noFill/>
        </p:spPr>
        <p:txBody>
          <a:bodyPr wrap="square" rtlCol="0">
            <a:spAutoFit/>
          </a:bodyPr>
          <a:lstStyle/>
          <a:p>
            <a:r>
              <a:rPr lang="en-US" sz="2000" u="sng" dirty="0">
                <a:solidFill>
                  <a:schemeClr val="tx2">
                    <a:lumMod val="75000"/>
                  </a:schemeClr>
                </a:solidFill>
                <a:latin typeface="Times New Roman" panose="02020603050405020304" pitchFamily="18" charset="0"/>
                <a:cs typeface="Times New Roman" panose="02020603050405020304" pitchFamily="18" charset="0"/>
              </a:rPr>
              <a:t>Functional matrix</a:t>
            </a:r>
          </a:p>
        </p:txBody>
      </p:sp>
      <p:sp>
        <p:nvSpPr>
          <p:cNvPr id="14" name="TextBox 13"/>
          <p:cNvSpPr txBox="1"/>
          <p:nvPr/>
        </p:nvSpPr>
        <p:spPr>
          <a:xfrm>
            <a:off x="827584" y="3248468"/>
            <a:ext cx="2448272" cy="646331"/>
          </a:xfrm>
          <a:prstGeom prst="rect">
            <a:avLst/>
          </a:prstGeom>
          <a:noFill/>
        </p:spPr>
        <p:txBody>
          <a:bodyPr wrap="square" rtlCol="0">
            <a:spAutoFit/>
          </a:bodyPr>
          <a:lstStyle/>
          <a:p>
            <a:pPr marL="342900" indent="-342900">
              <a:buAutoNum type="arabicPeriod"/>
            </a:pPr>
            <a:r>
              <a:rPr lang="en-US" dirty="0"/>
              <a:t>Micro skeletal</a:t>
            </a:r>
          </a:p>
          <a:p>
            <a:pPr marL="342900" indent="-342900">
              <a:buAutoNum type="arabicPeriod"/>
            </a:pPr>
            <a:r>
              <a:rPr lang="en-US" dirty="0"/>
              <a:t>Macro skeletal</a:t>
            </a:r>
          </a:p>
        </p:txBody>
      </p:sp>
      <p:sp>
        <p:nvSpPr>
          <p:cNvPr id="15" name="TextBox 14"/>
          <p:cNvSpPr txBox="1"/>
          <p:nvPr/>
        </p:nvSpPr>
        <p:spPr>
          <a:xfrm>
            <a:off x="4537573" y="3227686"/>
            <a:ext cx="3780420" cy="1477328"/>
          </a:xfrm>
          <a:prstGeom prst="rect">
            <a:avLst/>
          </a:prstGeom>
          <a:noFill/>
        </p:spPr>
        <p:txBody>
          <a:bodyPr wrap="square" rtlCol="0">
            <a:spAutoFit/>
          </a:bodyPr>
          <a:lstStyle/>
          <a:p>
            <a:pPr marL="342900" indent="-342900">
              <a:buAutoNum type="arabicPeriod"/>
            </a:pPr>
            <a:r>
              <a:rPr lang="en-US" dirty="0"/>
              <a:t>Periosteal matrix e.g.</a:t>
            </a:r>
            <a:r>
              <a:rPr lang="en-US" i="1" dirty="0"/>
              <a:t>. </a:t>
            </a:r>
            <a:r>
              <a:rPr lang="en-US" i="1" dirty="0">
                <a:latin typeface="Times New Roman" panose="02020603050405020304" pitchFamily="18" charset="0"/>
                <a:cs typeface="Times New Roman" panose="02020603050405020304" pitchFamily="18" charset="0"/>
              </a:rPr>
              <a:t>muscles, blood vessels, nerves, teeth</a:t>
            </a:r>
          </a:p>
          <a:p>
            <a:pPr marL="342900" indent="-342900">
              <a:buAutoNum type="arabicPeriod"/>
            </a:pPr>
            <a:endParaRPr lang="en-US" i="1" dirty="0">
              <a:latin typeface="Times New Roman" panose="02020603050405020304" pitchFamily="18" charset="0"/>
              <a:cs typeface="Times New Roman" panose="02020603050405020304" pitchFamily="18" charset="0"/>
            </a:endParaRPr>
          </a:p>
          <a:p>
            <a:pPr marL="342900" indent="-342900">
              <a:buAutoNum type="arabicPeriod"/>
            </a:pPr>
            <a:r>
              <a:rPr lang="en-US" dirty="0"/>
              <a:t>Capsular matrix e.g.</a:t>
            </a:r>
            <a:r>
              <a:rPr lang="en-US" i="1" dirty="0">
                <a:latin typeface="Times New Roman" panose="02020603050405020304" pitchFamily="18" charset="0"/>
                <a:cs typeface="Times New Roman" panose="02020603050405020304" pitchFamily="18" charset="0"/>
              </a:rPr>
              <a:t>. Skin and duramater, skin and mucosa</a:t>
            </a:r>
          </a:p>
        </p:txBody>
      </p:sp>
      <p:sp>
        <p:nvSpPr>
          <p:cNvPr id="16" name="Title 15"/>
          <p:cNvSpPr>
            <a:spLocks noGrp="1"/>
          </p:cNvSpPr>
          <p:nvPr>
            <p:ph type="title"/>
          </p:nvPr>
        </p:nvSpPr>
        <p:spPr>
          <a:xfrm>
            <a:off x="827584" y="5079764"/>
            <a:ext cx="7033476" cy="1320800"/>
          </a:xfrm>
        </p:spPr>
        <p:txBody>
          <a:bodyPr>
            <a:normAutofit/>
          </a:bodyPr>
          <a:lstStyle/>
          <a:p>
            <a:r>
              <a:rPr lang="en-US" sz="200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193914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587152"/>
          </a:xfrm>
        </p:spPr>
        <p:txBody>
          <a:bodyPr>
            <a:normAutofit/>
          </a:bodyPr>
          <a:lstStyle/>
          <a:p>
            <a:r>
              <a:rPr lang="en-US" dirty="0">
                <a:latin typeface="Times New Roman" panose="02020603050405020304" pitchFamily="18" charset="0"/>
                <a:cs typeface="Times New Roman" panose="02020603050405020304" pitchFamily="18" charset="0"/>
              </a:rPr>
              <a:t>Functional Matrix </a:t>
            </a:r>
          </a:p>
        </p:txBody>
      </p:sp>
      <p:sp>
        <p:nvSpPr>
          <p:cNvPr id="3" name="Content Placeholder 2"/>
          <p:cNvSpPr>
            <a:spLocks noGrp="1"/>
          </p:cNvSpPr>
          <p:nvPr>
            <p:ph idx="1"/>
          </p:nvPr>
        </p:nvSpPr>
        <p:spPr>
          <a:xfrm>
            <a:off x="609598" y="1340768"/>
            <a:ext cx="6770713" cy="4896544"/>
          </a:xfrm>
        </p:spPr>
        <p:txBody>
          <a:bodyPr>
            <a:normAutofit/>
          </a:bodyPr>
          <a:lstStyle/>
          <a:p>
            <a:r>
              <a:rPr lang="en-US" sz="2400" dirty="0">
                <a:latin typeface="Times New Roman" panose="02020603050405020304" pitchFamily="18" charset="0"/>
                <a:cs typeface="Times New Roman" panose="02020603050405020304" pitchFamily="18" charset="0"/>
              </a:rPr>
              <a:t>The functional matrix refers to all the soft tissues and spaces that perform a given function. </a:t>
            </a:r>
          </a:p>
          <a:p>
            <a:endParaRPr lang="en-US" sz="2400" dirty="0">
              <a:latin typeface="Times New Roman" panose="02020603050405020304" pitchFamily="18" charset="0"/>
              <a:cs typeface="Times New Roman" panose="02020603050405020304" pitchFamily="18" charset="0"/>
            </a:endParaRPr>
          </a:p>
          <a:p>
            <a:r>
              <a:rPr lang="en-US" sz="2800" dirty="0">
                <a:solidFill>
                  <a:schemeClr val="accent5"/>
                </a:solidFill>
                <a:latin typeface="Times New Roman" panose="02020603050405020304" pitchFamily="18" charset="0"/>
                <a:cs typeface="Times New Roman" panose="02020603050405020304" pitchFamily="18" charset="0"/>
              </a:rPr>
              <a:t>Periosteal Matrix </a:t>
            </a:r>
          </a:p>
          <a:p>
            <a:pPr lvl="1"/>
            <a:r>
              <a:rPr lang="en-US" sz="2000" dirty="0">
                <a:latin typeface="Times New Roman" panose="02020603050405020304" pitchFamily="18" charset="0"/>
                <a:cs typeface="Times New Roman" panose="02020603050405020304" pitchFamily="18" charset="0"/>
              </a:rPr>
              <a:t>The periosteal matrix corresponds to the immediate local environment. </a:t>
            </a:r>
          </a:p>
          <a:p>
            <a:pPr lvl="1"/>
            <a:r>
              <a:rPr lang="en-US" sz="2000" spc="-5" dirty="0">
                <a:solidFill>
                  <a:schemeClr val="tx1"/>
                </a:solidFill>
                <a:latin typeface="Times New Roman" panose="02020603050405020304" pitchFamily="18" charset="0"/>
                <a:cs typeface="Times New Roman" panose="02020603050405020304" pitchFamily="18" charset="0"/>
              </a:rPr>
              <a:t>These are those </a:t>
            </a:r>
            <a:r>
              <a:rPr lang="en-US" sz="2000" dirty="0">
                <a:solidFill>
                  <a:schemeClr val="tx1"/>
                </a:solidFill>
                <a:latin typeface="Times New Roman" panose="02020603050405020304" pitchFamily="18" charset="0"/>
                <a:cs typeface="Times New Roman" panose="02020603050405020304" pitchFamily="18" charset="0"/>
              </a:rPr>
              <a:t>tissues that influence  </a:t>
            </a:r>
            <a:r>
              <a:rPr lang="en-US" sz="2000" spc="-5" dirty="0">
                <a:solidFill>
                  <a:schemeClr val="tx1"/>
                </a:solidFill>
                <a:latin typeface="Times New Roman" panose="02020603050405020304" pitchFamily="18" charset="0"/>
                <a:cs typeface="Times New Roman" panose="02020603050405020304" pitchFamily="18" charset="0"/>
              </a:rPr>
              <a:t>the bone </a:t>
            </a:r>
            <a:r>
              <a:rPr lang="en-US" sz="2000" dirty="0">
                <a:solidFill>
                  <a:schemeClr val="tx1"/>
                </a:solidFill>
                <a:latin typeface="Times New Roman" panose="02020603050405020304" pitchFamily="18" charset="0"/>
                <a:cs typeface="Times New Roman" panose="02020603050405020304" pitchFamily="18" charset="0"/>
              </a:rPr>
              <a:t>directly through </a:t>
            </a:r>
            <a:r>
              <a:rPr lang="en-US" sz="2000" spc="-5" dirty="0">
                <a:solidFill>
                  <a:schemeClr val="tx1"/>
                </a:solidFill>
                <a:latin typeface="Times New Roman" panose="02020603050405020304" pitchFamily="18" charset="0"/>
                <a:cs typeface="Times New Roman" panose="02020603050405020304" pitchFamily="18" charset="0"/>
              </a:rPr>
              <a:t>the</a:t>
            </a:r>
            <a:r>
              <a:rPr lang="en-US" sz="2000" spc="40"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periosteum</a:t>
            </a:r>
          </a:p>
          <a:p>
            <a:pPr marL="813434" marR="1107440" lvl="1" indent="-401320">
              <a:lnSpc>
                <a:spcPct val="120000"/>
              </a:lnSpc>
            </a:pPr>
            <a:r>
              <a:rPr lang="en-US" sz="2200" spc="-5" dirty="0">
                <a:solidFill>
                  <a:schemeClr val="tx1"/>
                </a:solidFill>
                <a:latin typeface="Times New Roman" panose="02020603050405020304" pitchFamily="18" charset="0"/>
                <a:cs typeface="Times New Roman" panose="02020603050405020304" pitchFamily="18" charset="0"/>
              </a:rPr>
              <a:t>Examples of </a:t>
            </a:r>
            <a:r>
              <a:rPr lang="en-US" sz="2200" dirty="0">
                <a:solidFill>
                  <a:schemeClr val="tx1"/>
                </a:solidFill>
                <a:latin typeface="Times New Roman" panose="02020603050405020304" pitchFamily="18" charset="0"/>
                <a:cs typeface="Times New Roman" panose="02020603050405020304" pitchFamily="18" charset="0"/>
              </a:rPr>
              <a:t>periosteal </a:t>
            </a:r>
            <a:r>
              <a:rPr lang="en-US" sz="2200" spc="-5" dirty="0">
                <a:solidFill>
                  <a:schemeClr val="tx1"/>
                </a:solidFill>
                <a:latin typeface="Times New Roman" panose="02020603050405020304" pitchFamily="18" charset="0"/>
                <a:cs typeface="Times New Roman" panose="02020603050405020304" pitchFamily="18" charset="0"/>
              </a:rPr>
              <a:t>matrices </a:t>
            </a:r>
            <a:r>
              <a:rPr lang="en-US" sz="2200" dirty="0">
                <a:solidFill>
                  <a:schemeClr val="tx1"/>
                </a:solidFill>
                <a:latin typeface="Times New Roman" panose="02020603050405020304" pitchFamily="18" charset="0"/>
                <a:cs typeface="Times New Roman" panose="02020603050405020304" pitchFamily="18" charset="0"/>
              </a:rPr>
              <a:t>includes:  </a:t>
            </a:r>
            <a:r>
              <a:rPr lang="en-US" sz="2200" spc="-5" dirty="0">
                <a:solidFill>
                  <a:schemeClr val="tx1"/>
                </a:solidFill>
                <a:latin typeface="Times New Roman" panose="02020603050405020304" pitchFamily="18" charset="0"/>
                <a:cs typeface="Times New Roman" panose="02020603050405020304" pitchFamily="18" charset="0"/>
              </a:rPr>
              <a:t>Muscles, blood </a:t>
            </a:r>
            <a:r>
              <a:rPr lang="en-US" sz="2200" dirty="0">
                <a:solidFill>
                  <a:schemeClr val="tx1"/>
                </a:solidFill>
                <a:latin typeface="Times New Roman" panose="02020603050405020304" pitchFamily="18" charset="0"/>
                <a:cs typeface="Times New Roman" panose="02020603050405020304" pitchFamily="18" charset="0"/>
              </a:rPr>
              <a:t>vessels </a:t>
            </a:r>
            <a:r>
              <a:rPr lang="en-US" sz="2200" spc="-5" dirty="0">
                <a:solidFill>
                  <a:schemeClr val="tx1"/>
                </a:solidFill>
                <a:latin typeface="Times New Roman" panose="02020603050405020304" pitchFamily="18" charset="0"/>
                <a:cs typeface="Times New Roman" panose="02020603050405020304" pitchFamily="18" charset="0"/>
              </a:rPr>
              <a:t>and </a:t>
            </a:r>
            <a:r>
              <a:rPr lang="en-US" sz="2200" dirty="0">
                <a:solidFill>
                  <a:schemeClr val="tx1"/>
                </a:solidFill>
                <a:latin typeface="Times New Roman" panose="02020603050405020304" pitchFamily="18" charset="0"/>
                <a:cs typeface="Times New Roman" panose="02020603050405020304" pitchFamily="18" charset="0"/>
              </a:rPr>
              <a:t>nerves lying in grooves </a:t>
            </a:r>
            <a:r>
              <a:rPr lang="en-US" sz="2200" spc="-5" dirty="0">
                <a:solidFill>
                  <a:schemeClr val="tx1"/>
                </a:solidFill>
                <a:latin typeface="Times New Roman" panose="02020603050405020304" pitchFamily="18" charset="0"/>
                <a:cs typeface="Times New Roman" panose="02020603050405020304" pitchFamily="18" charset="0"/>
              </a:rPr>
              <a:t>or  </a:t>
            </a:r>
            <a:r>
              <a:rPr lang="en-US" sz="2200" dirty="0">
                <a:solidFill>
                  <a:schemeClr val="tx1"/>
                </a:solidFill>
                <a:latin typeface="Times New Roman" panose="02020603050405020304" pitchFamily="18" charset="0"/>
                <a:cs typeface="Times New Roman" panose="02020603050405020304" pitchFamily="18" charset="0"/>
              </a:rPr>
              <a:t>entering </a:t>
            </a:r>
            <a:r>
              <a:rPr lang="en-US" sz="2200" spc="-5" dirty="0">
                <a:solidFill>
                  <a:schemeClr val="tx1"/>
                </a:solidFill>
                <a:latin typeface="Times New Roman" panose="02020603050405020304" pitchFamily="18" charset="0"/>
                <a:cs typeface="Times New Roman" panose="02020603050405020304" pitchFamily="18" charset="0"/>
              </a:rPr>
              <a:t>or exiting </a:t>
            </a:r>
            <a:r>
              <a:rPr lang="en-US" sz="2200" dirty="0">
                <a:solidFill>
                  <a:schemeClr val="tx1"/>
                </a:solidFill>
                <a:latin typeface="Times New Roman" panose="02020603050405020304" pitchFamily="18" charset="0"/>
                <a:cs typeface="Times New Roman" panose="02020603050405020304" pitchFamily="18" charset="0"/>
              </a:rPr>
              <a:t>through</a:t>
            </a:r>
            <a:r>
              <a:rPr lang="en-US" sz="2200" spc="35" dirty="0">
                <a:solidFill>
                  <a:schemeClr val="tx1"/>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foramina, t</a:t>
            </a:r>
            <a:r>
              <a:rPr lang="en-US" sz="2200" spc="-55" dirty="0">
                <a:solidFill>
                  <a:schemeClr val="tx1"/>
                </a:solidFill>
                <a:latin typeface="Times New Roman" panose="02020603050405020304" pitchFamily="18" charset="0"/>
                <a:cs typeface="Times New Roman" panose="02020603050405020304" pitchFamily="18" charset="0"/>
              </a:rPr>
              <a:t>eeth.</a:t>
            </a:r>
            <a:endParaRPr lang="en-US" sz="17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4989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08720"/>
            <a:ext cx="7562801" cy="4176464"/>
          </a:xfrm>
        </p:spPr>
        <p:txBody>
          <a:bodyPr>
            <a:noAutofit/>
          </a:bodyPr>
          <a:lstStyle/>
          <a:p>
            <a:r>
              <a:rPr lang="en-US" sz="2400" spc="-5" dirty="0">
                <a:solidFill>
                  <a:schemeClr val="tx1">
                    <a:lumMod val="95000"/>
                    <a:lumOff val="5000"/>
                  </a:schemeClr>
                </a:solidFill>
                <a:latin typeface="Times New Roman" panose="02020603050405020304" pitchFamily="18" charset="0"/>
                <a:cs typeface="Times New Roman" panose="02020603050405020304" pitchFamily="18" charset="0"/>
              </a:rPr>
              <a:t>All the </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periosteal </a:t>
            </a:r>
            <a:r>
              <a:rPr lang="en-US" sz="2400" spc="-5" dirty="0">
                <a:solidFill>
                  <a:schemeClr val="tx1">
                    <a:lumMod val="95000"/>
                    <a:lumOff val="5000"/>
                  </a:schemeClr>
                </a:solidFill>
                <a:latin typeface="Times New Roman" panose="02020603050405020304" pitchFamily="18" charset="0"/>
                <a:cs typeface="Times New Roman" panose="02020603050405020304" pitchFamily="18" charset="0"/>
              </a:rPr>
              <a:t>matrices </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act </a:t>
            </a:r>
            <a:r>
              <a:rPr lang="en-US" sz="2400" spc="-5" dirty="0">
                <a:solidFill>
                  <a:schemeClr val="tx1">
                    <a:lumMod val="95000"/>
                    <a:lumOff val="5000"/>
                  </a:schemeClr>
                </a:solidFill>
                <a:latin typeface="Times New Roman" panose="02020603050405020304" pitchFamily="18" charset="0"/>
                <a:cs typeface="Times New Roman" panose="02020603050405020304" pitchFamily="18" charset="0"/>
              </a:rPr>
              <a:t>homogeneously by means of osseous deposition and</a:t>
            </a:r>
            <a:r>
              <a:rPr lang="en-US" sz="2400" spc="85"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resorption.</a:t>
            </a:r>
          </a:p>
          <a:p>
            <a:pPr marL="0" indent="0">
              <a:buNone/>
            </a:pPr>
            <a:endParaRPr lang="en-US" sz="2400" spc="-5"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400" spc="-5" dirty="0">
                <a:solidFill>
                  <a:schemeClr val="tx1">
                    <a:lumMod val="95000"/>
                    <a:lumOff val="5000"/>
                  </a:schemeClr>
                </a:solidFill>
                <a:latin typeface="Times New Roman" panose="02020603050405020304" pitchFamily="18" charset="0"/>
                <a:cs typeface="Times New Roman" panose="02020603050405020304" pitchFamily="18" charset="0"/>
              </a:rPr>
              <a:t>The muscles </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are attached either </a:t>
            </a:r>
            <a:r>
              <a:rPr lang="en-US" sz="2400" spc="-5" dirty="0">
                <a:solidFill>
                  <a:schemeClr val="tx1">
                    <a:lumMod val="95000"/>
                    <a:lumOff val="5000"/>
                  </a:schemeClr>
                </a:solidFill>
                <a:latin typeface="Times New Roman" panose="02020603050405020304" pitchFamily="18" charset="0"/>
                <a:cs typeface="Times New Roman" panose="02020603050405020304" pitchFamily="18" charset="0"/>
              </a:rPr>
              <a:t>into the </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skeletal  </a:t>
            </a:r>
            <a:r>
              <a:rPr lang="en-US" sz="2400" spc="-5" dirty="0">
                <a:solidFill>
                  <a:schemeClr val="tx1">
                    <a:lumMod val="95000"/>
                    <a:lumOff val="5000"/>
                  </a:schemeClr>
                </a:solidFill>
                <a:latin typeface="Times New Roman" panose="02020603050405020304" pitchFamily="18" charset="0"/>
                <a:cs typeface="Times New Roman" panose="02020603050405020304" pitchFamily="18" charset="0"/>
              </a:rPr>
              <a:t>tissue or </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indirectly </a:t>
            </a:r>
            <a:r>
              <a:rPr lang="en-US" sz="2400" spc="-5" dirty="0">
                <a:solidFill>
                  <a:schemeClr val="tx1">
                    <a:lumMod val="95000"/>
                    <a:lumOff val="5000"/>
                  </a:schemeClr>
                </a:solidFill>
                <a:latin typeface="Times New Roman" panose="02020603050405020304" pitchFamily="18" charset="0"/>
                <a:cs typeface="Times New Roman" panose="02020603050405020304" pitchFamily="18" charset="0"/>
              </a:rPr>
              <a:t>by fusion with the outer </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fibrous layer </a:t>
            </a:r>
            <a:r>
              <a:rPr lang="en-US" sz="2400" spc="-5" dirty="0">
                <a:solidFill>
                  <a:schemeClr val="tx1">
                    <a:lumMod val="95000"/>
                    <a:lumOff val="5000"/>
                  </a:schemeClr>
                </a:solidFill>
                <a:latin typeface="Times New Roman" panose="02020603050405020304" pitchFamily="18" charset="0"/>
                <a:cs typeface="Times New Roman" panose="02020603050405020304" pitchFamily="18" charset="0"/>
              </a:rPr>
              <a:t>of</a:t>
            </a:r>
            <a:r>
              <a:rPr lang="en-US" sz="2400" spc="-1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periosteum</a:t>
            </a:r>
          </a:p>
          <a:p>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400" spc="-5" dirty="0">
                <a:solidFill>
                  <a:schemeClr val="tx1">
                    <a:lumMod val="95000"/>
                    <a:lumOff val="5000"/>
                  </a:schemeClr>
                </a:solidFill>
                <a:latin typeface="Times New Roman" panose="02020603050405020304" pitchFamily="18" charset="0"/>
                <a:cs typeface="Times New Roman" panose="02020603050405020304" pitchFamily="18" charset="0"/>
              </a:rPr>
              <a:t>Functioning muscles influence </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developmental changes in </a:t>
            </a:r>
            <a:r>
              <a:rPr lang="en-US" sz="2400" spc="-5" dirty="0">
                <a:solidFill>
                  <a:schemeClr val="tx1">
                    <a:lumMod val="95000"/>
                    <a:lumOff val="5000"/>
                  </a:schemeClr>
                </a:solidFill>
                <a:latin typeface="Times New Roman" panose="02020603050405020304" pitchFamily="18" charset="0"/>
                <a:cs typeface="Times New Roman" panose="02020603050405020304" pitchFamily="18" charset="0"/>
              </a:rPr>
              <a:t>the </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form of skeletal tissue to </a:t>
            </a:r>
            <a:r>
              <a:rPr lang="en-US" sz="2400" spc="-5" dirty="0">
                <a:solidFill>
                  <a:schemeClr val="tx1">
                    <a:lumMod val="95000"/>
                    <a:lumOff val="5000"/>
                  </a:schemeClr>
                </a:solidFill>
                <a:latin typeface="Times New Roman" panose="02020603050405020304" pitchFamily="18" charset="0"/>
                <a:cs typeface="Times New Roman" panose="02020603050405020304" pitchFamily="18" charset="0"/>
              </a:rPr>
              <a:t>which they are</a:t>
            </a:r>
            <a:r>
              <a:rPr lang="en-US" sz="2400" spc="-1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attached</a:t>
            </a:r>
          </a:p>
          <a:p>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Lack </a:t>
            </a:r>
            <a:r>
              <a:rPr lang="en-US" sz="2400" spc="-5" dirty="0">
                <a:solidFill>
                  <a:schemeClr val="tx1">
                    <a:lumMod val="95000"/>
                    <a:lumOff val="5000"/>
                  </a:schemeClr>
                </a:solidFill>
                <a:latin typeface="Times New Roman" panose="02020603050405020304" pitchFamily="18" charset="0"/>
                <a:cs typeface="Times New Roman" panose="02020603050405020304" pitchFamily="18" charset="0"/>
              </a:rPr>
              <a:t>of </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contraction of muscles </a:t>
            </a:r>
            <a:r>
              <a:rPr lang="en-US" sz="2400" spc="-5" dirty="0">
                <a:solidFill>
                  <a:schemeClr val="tx1">
                    <a:lumMod val="95000"/>
                    <a:lumOff val="5000"/>
                  </a:schemeClr>
                </a:solidFill>
                <a:latin typeface="Times New Roman" panose="02020603050405020304" pitchFamily="18" charset="0"/>
                <a:cs typeface="Times New Roman" panose="02020603050405020304" pitchFamily="18" charset="0"/>
              </a:rPr>
              <a:t>leads </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to </a:t>
            </a:r>
            <a:r>
              <a:rPr lang="en-US" sz="2400" spc="-5" dirty="0">
                <a:solidFill>
                  <a:schemeClr val="tx1">
                    <a:lumMod val="95000"/>
                    <a:lumOff val="5000"/>
                  </a:schemeClr>
                </a:solidFill>
                <a:latin typeface="Times New Roman" panose="02020603050405020304" pitchFamily="18" charset="0"/>
                <a:cs typeface="Times New Roman" panose="02020603050405020304" pitchFamily="18" charset="0"/>
              </a:rPr>
              <a:t>atrophy of the</a:t>
            </a:r>
            <a:r>
              <a:rPr lang="en-US" sz="2400" spc="4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spc="-5" dirty="0">
                <a:solidFill>
                  <a:schemeClr val="tx1">
                    <a:lumMod val="95000"/>
                    <a:lumOff val="5000"/>
                  </a:schemeClr>
                </a:solidFill>
                <a:latin typeface="Times New Roman" panose="02020603050405020304" pitchFamily="18" charset="0"/>
                <a:cs typeface="Times New Roman" panose="02020603050405020304" pitchFamily="18" charset="0"/>
              </a:rPr>
              <a:t>bone.</a:t>
            </a:r>
          </a:p>
          <a:p>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9628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692696"/>
            <a:ext cx="7202762" cy="5348667"/>
          </a:xfrm>
        </p:spPr>
        <p:txBody>
          <a:bodyPr>
            <a:normAutofit/>
          </a:bodyPr>
          <a:lstStyle/>
          <a:p>
            <a:endParaRPr lang="en-US" sz="2400" spc="-5" dirty="0">
              <a:solidFill>
                <a:srgbClr val="D29F0F"/>
              </a:solidFill>
              <a:latin typeface="Times New Roman" panose="02020603050405020304" pitchFamily="18" charset="0"/>
              <a:cs typeface="Times New Roman" panose="02020603050405020304" pitchFamily="18" charset="0"/>
            </a:endParaRPr>
          </a:p>
          <a:p>
            <a:r>
              <a:rPr lang="en-US" sz="2400" spc="-5" dirty="0">
                <a:solidFill>
                  <a:schemeClr val="tx1"/>
                </a:solidFill>
                <a:latin typeface="Times New Roman" panose="02020603050405020304" pitchFamily="18" charset="0"/>
                <a:cs typeface="Times New Roman" panose="02020603050405020304" pitchFamily="18" charset="0"/>
              </a:rPr>
              <a:t>The </a:t>
            </a:r>
            <a:r>
              <a:rPr lang="en-US" sz="2400" dirty="0">
                <a:solidFill>
                  <a:schemeClr val="tx1"/>
                </a:solidFill>
                <a:latin typeface="Times New Roman" panose="02020603050405020304" pitchFamily="18" charset="0"/>
                <a:cs typeface="Times New Roman" panose="02020603050405020304" pitchFamily="18" charset="0"/>
              </a:rPr>
              <a:t>periosteal </a:t>
            </a:r>
            <a:r>
              <a:rPr lang="en-US" sz="2400" spc="-5" dirty="0">
                <a:solidFill>
                  <a:schemeClr val="tx1"/>
                </a:solidFill>
                <a:latin typeface="Times New Roman" panose="02020603050405020304" pitchFamily="18" charset="0"/>
                <a:cs typeface="Times New Roman" panose="02020603050405020304" pitchFamily="18" charset="0"/>
              </a:rPr>
              <a:t>matrices </a:t>
            </a:r>
            <a:r>
              <a:rPr lang="en-US" sz="2400" dirty="0">
                <a:solidFill>
                  <a:schemeClr val="tx1"/>
                </a:solidFill>
                <a:latin typeface="Times New Roman" panose="02020603050405020304" pitchFamily="18" charset="0"/>
                <a:cs typeface="Times New Roman" panose="02020603050405020304" pitchFamily="18" charset="0"/>
              </a:rPr>
              <a:t>stimulation causes growth </a:t>
            </a:r>
            <a:r>
              <a:rPr lang="en-US" sz="2400" spc="-5" dirty="0">
                <a:solidFill>
                  <a:schemeClr val="tx1"/>
                </a:solidFill>
                <a:latin typeface="Times New Roman" panose="02020603050405020304" pitchFamily="18" charset="0"/>
                <a:cs typeface="Times New Roman" panose="02020603050405020304" pitchFamily="18" charset="0"/>
              </a:rPr>
              <a:t>of the </a:t>
            </a:r>
            <a:r>
              <a:rPr lang="en-US" sz="2400" dirty="0">
                <a:solidFill>
                  <a:schemeClr val="tx1"/>
                </a:solidFill>
                <a:latin typeface="Times New Roman" panose="02020603050405020304" pitchFamily="18" charset="0"/>
                <a:cs typeface="Times New Roman" panose="02020603050405020304" pitchFamily="18" charset="0"/>
              </a:rPr>
              <a:t>microskeletal units.</a:t>
            </a:r>
          </a:p>
          <a:p>
            <a:endParaRPr lang="en-US" sz="2400" dirty="0">
              <a:solidFill>
                <a:schemeClr val="tx1"/>
              </a:solidFill>
              <a:latin typeface="Times New Roman" panose="02020603050405020304" pitchFamily="18" charset="0"/>
              <a:cs typeface="Times New Roman" panose="02020603050405020304" pitchFamily="18" charset="0"/>
            </a:endParaRPr>
          </a:p>
          <a:p>
            <a:r>
              <a:rPr lang="en-US" sz="2400" dirty="0">
                <a:solidFill>
                  <a:schemeClr val="tx1"/>
                </a:solidFill>
                <a:latin typeface="Times New Roman" panose="02020603050405020304" pitchFamily="18" charset="0"/>
                <a:cs typeface="Times New Roman" panose="02020603050405020304" pitchFamily="18" charset="0"/>
              </a:rPr>
              <a:t>They act </a:t>
            </a:r>
            <a:r>
              <a:rPr lang="en-US" sz="2400" spc="-5" dirty="0">
                <a:solidFill>
                  <a:schemeClr val="tx1"/>
                </a:solidFill>
                <a:latin typeface="Times New Roman" panose="02020603050405020304" pitchFamily="18" charset="0"/>
                <a:cs typeface="Times New Roman" panose="02020603050405020304" pitchFamily="18" charset="0"/>
              </a:rPr>
              <a:t>to </a:t>
            </a:r>
            <a:r>
              <a:rPr lang="en-US" sz="2400" dirty="0">
                <a:solidFill>
                  <a:schemeClr val="tx1"/>
                </a:solidFill>
                <a:latin typeface="Times New Roman" panose="02020603050405020304" pitchFamily="18" charset="0"/>
                <a:cs typeface="Times New Roman" panose="02020603050405020304" pitchFamily="18" charset="0"/>
              </a:rPr>
              <a:t>alter </a:t>
            </a:r>
            <a:r>
              <a:rPr lang="en-US" sz="2400" spc="-5" dirty="0">
                <a:solidFill>
                  <a:schemeClr val="tx1"/>
                </a:solidFill>
                <a:latin typeface="Times New Roman" panose="02020603050405020304" pitchFamily="18" charset="0"/>
                <a:cs typeface="Times New Roman" panose="02020603050405020304" pitchFamily="18" charset="0"/>
              </a:rPr>
              <a:t>the </a:t>
            </a:r>
            <a:r>
              <a:rPr lang="en-US" sz="2400" dirty="0">
                <a:solidFill>
                  <a:schemeClr val="tx1"/>
                </a:solidFill>
                <a:latin typeface="Times New Roman" panose="02020603050405020304" pitchFamily="18" charset="0"/>
                <a:cs typeface="Times New Roman" panose="02020603050405020304" pitchFamily="18" charset="0"/>
              </a:rPr>
              <a:t>size </a:t>
            </a:r>
            <a:r>
              <a:rPr lang="en-US" sz="2400" spc="-5" dirty="0">
                <a:solidFill>
                  <a:schemeClr val="tx1"/>
                </a:solidFill>
                <a:latin typeface="Times New Roman" panose="02020603050405020304" pitchFamily="18" charset="0"/>
                <a:cs typeface="Times New Roman" panose="02020603050405020304" pitchFamily="18" charset="0"/>
              </a:rPr>
              <a:t>or </a:t>
            </a:r>
            <a:r>
              <a:rPr lang="en-US" sz="2400" dirty="0">
                <a:solidFill>
                  <a:schemeClr val="tx1"/>
                </a:solidFill>
                <a:latin typeface="Times New Roman" panose="02020603050405020304" pitchFamily="18" charset="0"/>
                <a:cs typeface="Times New Roman" panose="02020603050405020304" pitchFamily="18" charset="0"/>
              </a:rPr>
              <a:t>shape or both </a:t>
            </a:r>
            <a:r>
              <a:rPr lang="en-US" sz="2400" spc="-5" dirty="0">
                <a:solidFill>
                  <a:schemeClr val="tx1"/>
                </a:solidFill>
                <a:latin typeface="Times New Roman" panose="02020603050405020304" pitchFamily="18" charset="0"/>
                <a:cs typeface="Times New Roman" panose="02020603050405020304" pitchFamily="18" charset="0"/>
              </a:rPr>
              <a:t>of the</a:t>
            </a:r>
            <a:r>
              <a:rPr lang="en-US" sz="2400" spc="-10"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bones.</a:t>
            </a:r>
          </a:p>
          <a:p>
            <a:endParaRPr lang="en-US" sz="2400" dirty="0">
              <a:solidFill>
                <a:schemeClr val="tx1"/>
              </a:solidFill>
              <a:latin typeface="Times New Roman" panose="02020603050405020304" pitchFamily="18" charset="0"/>
              <a:cs typeface="Times New Roman" panose="02020603050405020304" pitchFamily="18" charset="0"/>
            </a:endParaRPr>
          </a:p>
          <a:p>
            <a:pPr lvl="1"/>
            <a:r>
              <a:rPr lang="en-US" sz="2400" spc="-35" dirty="0">
                <a:solidFill>
                  <a:schemeClr val="tx1"/>
                </a:solidFill>
                <a:latin typeface="Times New Roman" panose="02020603050405020304" pitchFamily="18" charset="0"/>
                <a:cs typeface="Times New Roman" panose="02020603050405020304" pitchFamily="18" charset="0"/>
              </a:rPr>
              <a:t>Temporalis </a:t>
            </a:r>
            <a:r>
              <a:rPr lang="en-US" sz="2400" spc="-5"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coronoid process, temporal line </a:t>
            </a:r>
          </a:p>
          <a:p>
            <a:pPr lvl="1"/>
            <a:r>
              <a:rPr lang="en-US" sz="2400" spc="-65" dirty="0">
                <a:solidFill>
                  <a:schemeClr val="tx1"/>
                </a:solidFill>
                <a:latin typeface="Times New Roman" panose="02020603050405020304" pitchFamily="18" charset="0"/>
                <a:cs typeface="Times New Roman" panose="02020603050405020304" pitchFamily="18" charset="0"/>
              </a:rPr>
              <a:t>Tooth	</a:t>
            </a:r>
            <a:r>
              <a:rPr lang="en-US" sz="2400" spc="-5"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alveolar</a:t>
            </a:r>
            <a:r>
              <a:rPr lang="en-US" sz="2400" spc="-15"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bone</a:t>
            </a:r>
          </a:p>
          <a:p>
            <a:endParaRPr lang="en-US" sz="2400" dirty="0">
              <a:solidFill>
                <a:schemeClr val="tx1"/>
              </a:solidFill>
              <a:latin typeface="Times New Roman" panose="02020603050405020304" pitchFamily="18" charset="0"/>
              <a:cs typeface="Times New Roman" panose="02020603050405020304" pitchFamily="18" charset="0"/>
            </a:endParaRPr>
          </a:p>
          <a:p>
            <a:r>
              <a:rPr lang="en-US" sz="2400" spc="-5" dirty="0">
                <a:solidFill>
                  <a:schemeClr val="tx1"/>
                </a:solidFill>
                <a:latin typeface="Times New Roman" panose="02020603050405020304" pitchFamily="18" charset="0"/>
                <a:cs typeface="Times New Roman" panose="02020603050405020304" pitchFamily="18" charset="0"/>
              </a:rPr>
              <a:t>The </a:t>
            </a:r>
            <a:r>
              <a:rPr lang="en-US" sz="2400" dirty="0">
                <a:solidFill>
                  <a:schemeClr val="tx1"/>
                </a:solidFill>
                <a:latin typeface="Times New Roman" panose="02020603050405020304" pitchFamily="18" charset="0"/>
                <a:cs typeface="Times New Roman" panose="02020603050405020304" pitchFamily="18" charset="0"/>
              </a:rPr>
              <a:t>growth process that occurs due </a:t>
            </a:r>
            <a:r>
              <a:rPr lang="en-US" sz="2400" spc="-5" dirty="0">
                <a:solidFill>
                  <a:schemeClr val="tx1"/>
                </a:solidFill>
                <a:latin typeface="Times New Roman" panose="02020603050405020304" pitchFamily="18" charset="0"/>
                <a:cs typeface="Times New Roman" panose="02020603050405020304" pitchFamily="18" charset="0"/>
              </a:rPr>
              <a:t>to  </a:t>
            </a:r>
            <a:r>
              <a:rPr lang="en-US" sz="2400" dirty="0">
                <a:solidFill>
                  <a:schemeClr val="tx1"/>
                </a:solidFill>
                <a:latin typeface="Times New Roman" panose="02020603050405020304" pitchFamily="18" charset="0"/>
                <a:cs typeface="Times New Roman" panose="02020603050405020304" pitchFamily="18" charset="0"/>
              </a:rPr>
              <a:t>periosteal </a:t>
            </a:r>
            <a:r>
              <a:rPr lang="en-US" sz="2400" spc="-5" dirty="0">
                <a:solidFill>
                  <a:schemeClr val="tx1"/>
                </a:solidFill>
                <a:latin typeface="Times New Roman" panose="02020603050405020304" pitchFamily="18" charset="0"/>
                <a:cs typeface="Times New Roman" panose="02020603050405020304" pitchFamily="18" charset="0"/>
              </a:rPr>
              <a:t>matrix </a:t>
            </a:r>
            <a:r>
              <a:rPr lang="en-US" sz="2400" dirty="0">
                <a:solidFill>
                  <a:schemeClr val="tx1"/>
                </a:solidFill>
                <a:latin typeface="Times New Roman" panose="02020603050405020304" pitchFamily="18" charset="0"/>
                <a:cs typeface="Times New Roman" panose="02020603050405020304" pitchFamily="18" charset="0"/>
              </a:rPr>
              <a:t>stimulation </a:t>
            </a:r>
            <a:r>
              <a:rPr lang="en-US" sz="2400" spc="-5" dirty="0">
                <a:solidFill>
                  <a:schemeClr val="tx1"/>
                </a:solidFill>
                <a:latin typeface="Times New Roman" panose="02020603050405020304" pitchFamily="18" charset="0"/>
                <a:cs typeface="Times New Roman" panose="02020603050405020304" pitchFamily="18" charset="0"/>
              </a:rPr>
              <a:t>is </a:t>
            </a:r>
            <a:r>
              <a:rPr lang="en-US" sz="2400" dirty="0">
                <a:solidFill>
                  <a:schemeClr val="tx1"/>
                </a:solidFill>
                <a:latin typeface="Times New Roman" panose="02020603050405020304" pitchFamily="18" charset="0"/>
                <a:cs typeface="Times New Roman" panose="02020603050405020304" pitchFamily="18" charset="0"/>
              </a:rPr>
              <a:t>called  </a:t>
            </a:r>
            <a:r>
              <a:rPr lang="en-US" sz="2400" i="1" spc="-10" dirty="0">
                <a:solidFill>
                  <a:schemeClr val="tx1">
                    <a:lumMod val="95000"/>
                    <a:lumOff val="5000"/>
                  </a:schemeClr>
                </a:solidFill>
                <a:latin typeface="Times New Roman" panose="02020603050405020304" pitchFamily="18" charset="0"/>
                <a:cs typeface="Times New Roman" panose="02020603050405020304" pitchFamily="18" charset="0"/>
              </a:rPr>
              <a:t>Transformation</a:t>
            </a:r>
            <a:endParaRPr lang="en-US" sz="2400" i="1" dirty="0">
              <a:solidFill>
                <a:schemeClr val="tx1">
                  <a:lumMod val="95000"/>
                  <a:lumOff val="5000"/>
                </a:schemeClr>
              </a:solidFill>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7529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731168"/>
          </a:xfrm>
        </p:spPr>
        <p:txBody>
          <a:bodyPr/>
          <a:lstStyle/>
          <a:p>
            <a:r>
              <a:rPr lang="en-US" dirty="0">
                <a:latin typeface="Times New Roman" panose="02020603050405020304" pitchFamily="18" charset="0"/>
                <a:cs typeface="Times New Roman" panose="02020603050405020304" pitchFamily="18" charset="0"/>
              </a:rPr>
              <a:t>Capsular matrix</a:t>
            </a:r>
          </a:p>
        </p:txBody>
      </p:sp>
      <p:sp>
        <p:nvSpPr>
          <p:cNvPr id="3" name="Content Placeholder 2"/>
          <p:cNvSpPr>
            <a:spLocks noGrp="1"/>
          </p:cNvSpPr>
          <p:nvPr>
            <p:ph idx="1"/>
          </p:nvPr>
        </p:nvSpPr>
        <p:spPr>
          <a:xfrm>
            <a:off x="609599" y="1700808"/>
            <a:ext cx="6914729" cy="4340555"/>
          </a:xfrm>
        </p:spPr>
        <p:txBody>
          <a:bodyPr>
            <a:noAutofit/>
          </a:bodyPr>
          <a:lstStyle/>
          <a:p>
            <a:r>
              <a:rPr lang="en-US" sz="2000" i="1" spc="-5" dirty="0">
                <a:solidFill>
                  <a:schemeClr val="tx1">
                    <a:lumMod val="95000"/>
                    <a:lumOff val="5000"/>
                  </a:schemeClr>
                </a:solidFill>
                <a:latin typeface="Times New Roman" panose="02020603050405020304" pitchFamily="18" charset="0"/>
                <a:cs typeface="Times New Roman" panose="02020603050405020304" pitchFamily="18" charset="0"/>
              </a:rPr>
              <a:t>Each capsule is an envelop which contains a series of functional cranial component, skeletal units and their related functional matrices and is surrounded by two covering layers.</a:t>
            </a:r>
          </a:p>
          <a:p>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Examples- </a:t>
            </a:r>
          </a:p>
          <a:p>
            <a:pPr lvl="2"/>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Neurocranial capsule - scalp </a:t>
            </a:r>
            <a:r>
              <a:rPr lang="en-US" sz="2000" spc="-5" dirty="0">
                <a:solidFill>
                  <a:schemeClr val="tx1">
                    <a:lumMod val="95000"/>
                    <a:lumOff val="5000"/>
                  </a:schemeClr>
                </a:solidFill>
                <a:latin typeface="Times New Roman" panose="02020603050405020304" pitchFamily="18" charset="0"/>
                <a:cs typeface="Times New Roman" panose="02020603050405020304" pitchFamily="18" charset="0"/>
              </a:rPr>
              <a:t>and duramater</a:t>
            </a:r>
          </a:p>
          <a:p>
            <a:pPr lvl="2"/>
            <a:r>
              <a:rPr lang="en-US" sz="2000" spc="-5" dirty="0">
                <a:solidFill>
                  <a:schemeClr val="tx1">
                    <a:lumMod val="95000"/>
                    <a:lumOff val="5000"/>
                  </a:schemeClr>
                </a:solidFill>
                <a:latin typeface="Times New Roman" panose="02020603050405020304" pitchFamily="18" charset="0"/>
                <a:cs typeface="Times New Roman" panose="02020603050405020304" pitchFamily="18" charset="0"/>
              </a:rPr>
              <a:t>Orofacial capsule – the skin and mucosa</a:t>
            </a:r>
          </a:p>
          <a:p>
            <a:pPr lvl="2"/>
            <a:endParaRPr lang="en-US" sz="2000" spc="-5"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Capsules </a:t>
            </a:r>
            <a:r>
              <a:rPr lang="en-US" sz="2000" spc="-5" dirty="0">
                <a:solidFill>
                  <a:schemeClr val="tx1">
                    <a:lumMod val="95000"/>
                    <a:lumOff val="5000"/>
                  </a:schemeClr>
                </a:solidFill>
                <a:latin typeface="Times New Roman" panose="02020603050405020304" pitchFamily="18" charset="0"/>
                <a:cs typeface="Times New Roman" panose="02020603050405020304" pitchFamily="18" charset="0"/>
              </a:rPr>
              <a:t>tend to influence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macroskeletal</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spc="-5" dirty="0">
                <a:solidFill>
                  <a:schemeClr val="tx1">
                    <a:lumMod val="95000"/>
                    <a:lumOff val="5000"/>
                  </a:schemeClr>
                </a:solidFill>
                <a:latin typeface="Times New Roman" panose="02020603050405020304" pitchFamily="18" charset="0"/>
                <a:cs typeface="Times New Roman" panose="02020603050405020304" pitchFamily="18" charset="0"/>
              </a:rPr>
              <a:t>units </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which </a:t>
            </a:r>
            <a:r>
              <a:rPr lang="en-US" sz="2000" spc="-5" dirty="0">
                <a:solidFill>
                  <a:schemeClr val="tx1">
                    <a:lumMod val="95000"/>
                    <a:lumOff val="5000"/>
                  </a:schemeClr>
                </a:solidFill>
                <a:latin typeface="Times New Roman" panose="02020603050405020304" pitchFamily="18" charset="0"/>
                <a:cs typeface="Times New Roman" panose="02020603050405020304" pitchFamily="18" charset="0"/>
              </a:rPr>
              <a:t>means portions </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of several</a:t>
            </a:r>
            <a:r>
              <a:rPr lang="en-US" sz="2000" spc="-105"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spc="-5" dirty="0">
                <a:solidFill>
                  <a:schemeClr val="tx1">
                    <a:lumMod val="95000"/>
                    <a:lumOff val="5000"/>
                  </a:schemeClr>
                </a:solidFill>
                <a:latin typeface="Times New Roman" panose="02020603050405020304" pitchFamily="18" charset="0"/>
                <a:cs typeface="Times New Roman" panose="02020603050405020304" pitchFamily="18" charset="0"/>
              </a:rPr>
              <a:t>bones </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are </a:t>
            </a:r>
            <a:r>
              <a:rPr lang="en-US" sz="2000" spc="-5" dirty="0">
                <a:solidFill>
                  <a:schemeClr val="tx1">
                    <a:lumMod val="95000"/>
                    <a:lumOff val="5000"/>
                  </a:schemeClr>
                </a:solidFill>
                <a:latin typeface="Times New Roman" panose="02020603050405020304" pitchFamily="18" charset="0"/>
                <a:cs typeface="Times New Roman" panose="02020603050405020304" pitchFamily="18" charset="0"/>
              </a:rPr>
              <a:t>simultaneously</a:t>
            </a:r>
            <a:r>
              <a:rPr lang="en-US" sz="2000" spc="-55"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spc="-10" dirty="0">
                <a:solidFill>
                  <a:schemeClr val="tx1">
                    <a:lumMod val="95000"/>
                    <a:lumOff val="5000"/>
                  </a:schemeClr>
                </a:solidFill>
                <a:latin typeface="Times New Roman" panose="02020603050405020304" pitchFamily="18" charset="0"/>
                <a:cs typeface="Times New Roman" panose="02020603050405020304" pitchFamily="18" charset="0"/>
              </a:rPr>
              <a:t>affected</a:t>
            </a:r>
            <a:r>
              <a:rPr lang="en-US" sz="2800" spc="-10" dirty="0">
                <a:solidFill>
                  <a:schemeClr val="tx1">
                    <a:lumMod val="95000"/>
                    <a:lumOff val="5000"/>
                  </a:schemeClr>
                </a:solidFill>
                <a:latin typeface="Times New Roman" panose="02020603050405020304" pitchFamily="18" charset="0"/>
                <a:cs typeface="Times New Roman" panose="02020603050405020304" pitchFamily="18" charset="0"/>
              </a:rPr>
              <a:t>.</a:t>
            </a:r>
          </a:p>
          <a:p>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endParaRPr lang="en-US" sz="2800" spc="-5" dirty="0">
              <a:solidFill>
                <a:schemeClr val="tx1">
                  <a:lumMod val="95000"/>
                  <a:lumOff val="5000"/>
                </a:schemeClr>
              </a:solidFill>
              <a:latin typeface="Times New Roman" panose="02020603050405020304" pitchFamily="18" charset="0"/>
              <a:cs typeface="Times New Roman" panose="02020603050405020304" pitchFamily="18" charset="0"/>
            </a:endParaRPr>
          </a:p>
          <a:p>
            <a:pPr lvl="3"/>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8172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731168"/>
          </a:xfrm>
        </p:spPr>
        <p:txBody>
          <a:bodyPr/>
          <a:lstStyle/>
          <a:p>
            <a:r>
              <a:rPr lang="en-US" dirty="0" err="1"/>
              <a:t>Neurocanial</a:t>
            </a:r>
            <a:r>
              <a:rPr lang="en-US" dirty="0"/>
              <a:t> </a:t>
            </a:r>
            <a:r>
              <a:rPr lang="en-US" dirty="0">
                <a:latin typeface="Times New Roman" panose="02020603050405020304" pitchFamily="18" charset="0"/>
                <a:cs typeface="Times New Roman" panose="02020603050405020304" pitchFamily="18" charset="0"/>
              </a:rPr>
              <a:t>Capsule</a:t>
            </a:r>
            <a:r>
              <a:rPr lang="en-US" dirty="0"/>
              <a:t> </a:t>
            </a:r>
          </a:p>
        </p:txBody>
      </p:sp>
      <p:sp>
        <p:nvSpPr>
          <p:cNvPr id="3" name="Content Placeholder 2"/>
          <p:cNvSpPr>
            <a:spLocks noGrp="1"/>
          </p:cNvSpPr>
          <p:nvPr>
            <p:ph idx="1"/>
          </p:nvPr>
        </p:nvSpPr>
        <p:spPr>
          <a:xfrm>
            <a:off x="609598" y="1484784"/>
            <a:ext cx="6698705" cy="4556579"/>
          </a:xfrm>
        </p:spPr>
        <p:txBody>
          <a:bodyPr>
            <a:normAutofit/>
          </a:bodyPr>
          <a:lstStyle/>
          <a:p>
            <a:r>
              <a:rPr lang="en-US" sz="2400" spc="-5" dirty="0">
                <a:solidFill>
                  <a:schemeClr val="tx1">
                    <a:lumMod val="95000"/>
                    <a:lumOff val="5000"/>
                  </a:schemeClr>
                </a:solidFill>
                <a:latin typeface="Times New Roman" panose="02020603050405020304" pitchFamily="18" charset="0"/>
                <a:cs typeface="Times New Roman" panose="02020603050405020304" pitchFamily="18" charset="0"/>
              </a:rPr>
              <a:t>The </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neurocranial capsular matrix consists :</a:t>
            </a:r>
          </a:p>
          <a:p>
            <a:endParaRPr lang="en-US" sz="2000" spc="-90" dirty="0">
              <a:solidFill>
                <a:schemeClr val="tx1">
                  <a:lumMod val="95000"/>
                  <a:lumOff val="5000"/>
                </a:schemeClr>
              </a:solidFill>
              <a:latin typeface="Times New Roman" panose="02020603050405020304" pitchFamily="18" charset="0"/>
              <a:cs typeface="Times New Roman" panose="02020603050405020304" pitchFamily="18" charset="0"/>
            </a:endParaRPr>
          </a:p>
          <a:p>
            <a:endParaRPr lang="en-US" sz="2000" spc="-90" dirty="0">
              <a:solidFill>
                <a:schemeClr val="tx1">
                  <a:lumMod val="95000"/>
                  <a:lumOff val="5000"/>
                </a:schemeClr>
              </a:solidFill>
              <a:latin typeface="Times New Roman" panose="02020603050405020304" pitchFamily="18" charset="0"/>
              <a:cs typeface="Times New Roman" panose="02020603050405020304" pitchFamily="18" charset="0"/>
            </a:endParaRPr>
          </a:p>
          <a:p>
            <a:endParaRPr lang="en-US" sz="2000" spc="-90" dirty="0">
              <a:solidFill>
                <a:schemeClr val="tx1">
                  <a:lumMod val="95000"/>
                  <a:lumOff val="5000"/>
                </a:schemeClr>
              </a:solidFill>
              <a:latin typeface="Times New Roman" panose="02020603050405020304" pitchFamily="18" charset="0"/>
              <a:cs typeface="Times New Roman" panose="02020603050405020304" pitchFamily="18" charset="0"/>
            </a:endParaRPr>
          </a:p>
          <a:p>
            <a:endParaRPr lang="en-US" sz="2000" spc="-90" dirty="0">
              <a:solidFill>
                <a:schemeClr val="tx1">
                  <a:lumMod val="95000"/>
                  <a:lumOff val="5000"/>
                </a:schemeClr>
              </a:solidFill>
              <a:latin typeface="Times New Roman" panose="02020603050405020304" pitchFamily="18" charset="0"/>
              <a:cs typeface="Times New Roman" panose="02020603050405020304" pitchFamily="18" charset="0"/>
            </a:endParaRPr>
          </a:p>
          <a:p>
            <a:endParaRPr lang="en-US" sz="2000" spc="-90" dirty="0">
              <a:solidFill>
                <a:schemeClr val="tx1">
                  <a:lumMod val="95000"/>
                  <a:lumOff val="5000"/>
                </a:schemeClr>
              </a:solidFill>
              <a:latin typeface="Times New Roman" panose="02020603050405020304" pitchFamily="18" charset="0"/>
              <a:cs typeface="Times New Roman" panose="02020603050405020304" pitchFamily="18" charset="0"/>
            </a:endParaRPr>
          </a:p>
          <a:p>
            <a:endParaRPr lang="en-US" sz="2000" spc="-9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aphicFrame>
        <p:nvGraphicFramePr>
          <p:cNvPr id="9" name="Diagram 8"/>
          <p:cNvGraphicFramePr/>
          <p:nvPr>
            <p:extLst>
              <p:ext uri="{D42A27DB-BD31-4B8C-83A1-F6EECF244321}">
                <p14:modId xmlns:p14="http://schemas.microsoft.com/office/powerpoint/2010/main" val="2572326826"/>
              </p:ext>
            </p:extLst>
          </p:nvPr>
        </p:nvGraphicFramePr>
        <p:xfrm>
          <a:off x="1212302" y="2121379"/>
          <a:ext cx="6528049"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473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340768"/>
            <a:ext cx="6347714" cy="4672861"/>
          </a:xfrm>
        </p:spPr>
        <p:txBody>
          <a:bodyPr>
            <a:normAutofit/>
          </a:bodyPr>
          <a:lstStyle/>
          <a:p>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The expansion of the enclosed and  protected capsular matrix volume is  the primary event in </a:t>
            </a:r>
            <a:r>
              <a:rPr lang="en-US" sz="2400" spc="-5" dirty="0">
                <a:solidFill>
                  <a:schemeClr val="tx1">
                    <a:lumMod val="95000"/>
                    <a:lumOff val="5000"/>
                  </a:schemeClr>
                </a:solidFill>
                <a:latin typeface="Times New Roman" panose="02020603050405020304" pitchFamily="18" charset="0"/>
                <a:cs typeface="Times New Roman" panose="02020603050405020304" pitchFamily="18" charset="0"/>
              </a:rPr>
              <a:t>the expansion</a:t>
            </a:r>
            <a:r>
              <a:rPr lang="en-US" sz="2400" spc="-1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of  </a:t>
            </a:r>
            <a:r>
              <a:rPr lang="en-US" sz="2400" spc="-5" dirty="0">
                <a:solidFill>
                  <a:schemeClr val="tx1">
                    <a:lumMod val="95000"/>
                    <a:lumOff val="5000"/>
                  </a:schemeClr>
                </a:solidFill>
                <a:latin typeface="Times New Roman" panose="02020603050405020304" pitchFamily="18" charset="0"/>
                <a:cs typeface="Times New Roman" panose="02020603050405020304" pitchFamily="18" charset="0"/>
              </a:rPr>
              <a:t>the </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neurocranial</a:t>
            </a:r>
            <a:r>
              <a:rPr lang="en-US" sz="2400" spc="-85"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capsule</a:t>
            </a:r>
          </a:p>
          <a:p>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As the capsule </a:t>
            </a:r>
            <a:r>
              <a:rPr lang="en-US" sz="2400" spc="-5" dirty="0">
                <a:solidFill>
                  <a:schemeClr val="tx1">
                    <a:lumMod val="95000"/>
                    <a:lumOff val="5000"/>
                  </a:schemeClr>
                </a:solidFill>
                <a:latin typeface="Times New Roman" panose="02020603050405020304" pitchFamily="18" charset="0"/>
                <a:cs typeface="Times New Roman" panose="02020603050405020304" pitchFamily="18" charset="0"/>
              </a:rPr>
              <a:t>enlarges ,the whole </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of</a:t>
            </a:r>
            <a:r>
              <a:rPr lang="en-US" sz="2400" spc="-105"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spc="-5" dirty="0">
                <a:solidFill>
                  <a:schemeClr val="tx1">
                    <a:lumMod val="95000"/>
                    <a:lumOff val="5000"/>
                  </a:schemeClr>
                </a:solidFill>
                <a:latin typeface="Times New Roman" panose="02020603050405020304" pitchFamily="18" charset="0"/>
                <a:cs typeface="Times New Roman" panose="02020603050405020304" pitchFamily="18" charset="0"/>
              </a:rPr>
              <a:t>the  included and </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enclosed </a:t>
            </a:r>
            <a:r>
              <a:rPr lang="en-US" sz="2400" spc="-5" dirty="0">
                <a:solidFill>
                  <a:schemeClr val="tx1">
                    <a:lumMod val="95000"/>
                    <a:lumOff val="5000"/>
                  </a:schemeClr>
                </a:solidFill>
                <a:latin typeface="Times New Roman" panose="02020603050405020304" pitchFamily="18" charset="0"/>
                <a:cs typeface="Times New Roman" panose="02020603050405020304" pitchFamily="18" charset="0"/>
              </a:rPr>
              <a:t>functional components, that </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is the </a:t>
            </a:r>
            <a:r>
              <a:rPr lang="en-US" sz="2400" spc="-5" dirty="0">
                <a:solidFill>
                  <a:schemeClr val="tx1">
                    <a:lumMod val="95000"/>
                    <a:lumOff val="5000"/>
                  </a:schemeClr>
                </a:solidFill>
                <a:latin typeface="Times New Roman" panose="02020603050405020304" pitchFamily="18" charset="0"/>
                <a:cs typeface="Times New Roman" panose="02020603050405020304" pitchFamily="18" charset="0"/>
              </a:rPr>
              <a:t>periosteal </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matrices </a:t>
            </a:r>
            <a:r>
              <a:rPr lang="en-US" sz="2400" spc="-5" dirty="0">
                <a:solidFill>
                  <a:schemeClr val="tx1">
                    <a:lumMod val="95000"/>
                    <a:lumOff val="5000"/>
                  </a:schemeClr>
                </a:solidFill>
                <a:latin typeface="Times New Roman" panose="02020603050405020304" pitchFamily="18" charset="0"/>
                <a:cs typeface="Times New Roman" panose="02020603050405020304" pitchFamily="18" charset="0"/>
              </a:rPr>
              <a:t>and the </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microskeletal </a:t>
            </a:r>
            <a:r>
              <a:rPr lang="en-US" sz="2400" spc="-5" dirty="0">
                <a:solidFill>
                  <a:schemeClr val="tx1">
                    <a:lumMod val="95000"/>
                    <a:lumOff val="5000"/>
                  </a:schemeClr>
                </a:solidFill>
                <a:latin typeface="Times New Roman" panose="02020603050405020304" pitchFamily="18" charset="0"/>
                <a:cs typeface="Times New Roman" panose="02020603050405020304" pitchFamily="18" charset="0"/>
              </a:rPr>
              <a:t>units </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are carried outward in a </a:t>
            </a:r>
            <a:r>
              <a:rPr lang="en-US" sz="2400" spc="-5" dirty="0">
                <a:solidFill>
                  <a:schemeClr val="tx1">
                    <a:lumMod val="95000"/>
                    <a:lumOff val="5000"/>
                  </a:schemeClr>
                </a:solidFill>
                <a:latin typeface="Times New Roman" panose="02020603050405020304" pitchFamily="18" charset="0"/>
                <a:cs typeface="Times New Roman" panose="02020603050405020304" pitchFamily="18" charset="0"/>
              </a:rPr>
              <a:t>totally </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passive </a:t>
            </a:r>
            <a:r>
              <a:rPr lang="en-US" sz="2400" spc="-30" dirty="0">
                <a:solidFill>
                  <a:schemeClr val="tx1">
                    <a:lumMod val="95000"/>
                    <a:lumOff val="5000"/>
                  </a:schemeClr>
                </a:solidFill>
                <a:latin typeface="Times New Roman" panose="02020603050405020304" pitchFamily="18" charset="0"/>
                <a:cs typeface="Times New Roman" panose="02020603050405020304" pitchFamily="18" charset="0"/>
              </a:rPr>
              <a:t>manner.</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812520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46665" t="-3846" r="2028" b="3846"/>
          <a:stretch/>
        </p:blipFill>
        <p:spPr>
          <a:xfrm>
            <a:off x="6804248" y="2204864"/>
            <a:ext cx="1820963" cy="1872208"/>
          </a:xfrm>
          <a:prstGeom prst="rect">
            <a:avLst/>
          </a:prstGeom>
        </p:spPr>
      </p:pic>
      <p:sp>
        <p:nvSpPr>
          <p:cNvPr id="3" name="Content Placeholder 2"/>
          <p:cNvSpPr>
            <a:spLocks noGrp="1"/>
          </p:cNvSpPr>
          <p:nvPr>
            <p:ph idx="1"/>
          </p:nvPr>
        </p:nvSpPr>
        <p:spPr>
          <a:xfrm>
            <a:off x="609598" y="620688"/>
            <a:ext cx="6554689" cy="5420675"/>
          </a:xfrm>
        </p:spPr>
        <p:txBody>
          <a:bodyPr>
            <a:noAutofit/>
          </a:bodyPr>
          <a:lstStyle/>
          <a:p>
            <a:pPr marR="5080">
              <a:spcBef>
                <a:spcPts val="100"/>
              </a:spcBef>
            </a:pPr>
            <a:endParaRPr lang="en-US" sz="2200" spc="-5" dirty="0">
              <a:solidFill>
                <a:schemeClr val="tx1"/>
              </a:solidFill>
              <a:latin typeface="Times New Roman" panose="02020603050405020304" pitchFamily="18" charset="0"/>
              <a:cs typeface="Times New Roman" panose="02020603050405020304" pitchFamily="18" charset="0"/>
            </a:endParaRPr>
          </a:p>
          <a:p>
            <a:pPr marR="5080">
              <a:spcBef>
                <a:spcPts val="100"/>
              </a:spcBef>
            </a:pPr>
            <a:r>
              <a:rPr lang="en-US" sz="2200" spc="-5" dirty="0">
                <a:solidFill>
                  <a:schemeClr val="tx1"/>
                </a:solidFill>
                <a:latin typeface="Times New Roman" panose="02020603050405020304" pitchFamily="18" charset="0"/>
                <a:cs typeface="Times New Roman" panose="02020603050405020304" pitchFamily="18" charset="0"/>
              </a:rPr>
              <a:t>The </a:t>
            </a:r>
            <a:r>
              <a:rPr lang="en-US" sz="2200" dirty="0">
                <a:solidFill>
                  <a:schemeClr val="tx1"/>
                </a:solidFill>
                <a:latin typeface="Times New Roman" panose="02020603050405020304" pitchFamily="18" charset="0"/>
                <a:cs typeface="Times New Roman" panose="02020603050405020304" pitchFamily="18" charset="0"/>
              </a:rPr>
              <a:t>calvarial </a:t>
            </a:r>
            <a:r>
              <a:rPr lang="en-US" sz="2200" spc="-5" dirty="0">
                <a:solidFill>
                  <a:schemeClr val="tx1"/>
                </a:solidFill>
                <a:latin typeface="Times New Roman" panose="02020603050405020304" pitchFamily="18" charset="0"/>
                <a:cs typeface="Times New Roman" panose="02020603050405020304" pitchFamily="18" charset="0"/>
              </a:rPr>
              <a:t>functional </a:t>
            </a:r>
            <a:r>
              <a:rPr lang="en-US" sz="2200" dirty="0">
                <a:solidFill>
                  <a:schemeClr val="tx1"/>
                </a:solidFill>
                <a:latin typeface="Times New Roman" panose="02020603050405020304" pitchFamily="18" charset="0"/>
                <a:cs typeface="Times New Roman" panose="02020603050405020304" pitchFamily="18" charset="0"/>
              </a:rPr>
              <a:t>cranial components </a:t>
            </a:r>
            <a:r>
              <a:rPr lang="en-US" sz="2200" spc="-5" dirty="0">
                <a:solidFill>
                  <a:schemeClr val="tx1"/>
                </a:solidFill>
                <a:latin typeface="Times New Roman" panose="02020603050405020304" pitchFamily="18" charset="0"/>
                <a:cs typeface="Times New Roman" panose="02020603050405020304" pitchFamily="18" charset="0"/>
              </a:rPr>
              <a:t>as a </a:t>
            </a:r>
            <a:r>
              <a:rPr lang="en-US" sz="2200" dirty="0">
                <a:solidFill>
                  <a:schemeClr val="tx1"/>
                </a:solidFill>
                <a:latin typeface="Times New Roman" panose="02020603050405020304" pitchFamily="18" charset="0"/>
                <a:cs typeface="Times New Roman" panose="02020603050405020304" pitchFamily="18" charset="0"/>
              </a:rPr>
              <a:t>whole </a:t>
            </a:r>
            <a:r>
              <a:rPr lang="en-US" sz="2200" spc="-5" dirty="0">
                <a:solidFill>
                  <a:schemeClr val="tx1"/>
                </a:solidFill>
                <a:latin typeface="Times New Roman" panose="02020603050405020304" pitchFamily="18" charset="0"/>
                <a:cs typeface="Times New Roman" panose="02020603050405020304" pitchFamily="18" charset="0"/>
              </a:rPr>
              <a:t>are</a:t>
            </a:r>
            <a:r>
              <a:rPr lang="en-US" sz="2200" spc="-110" dirty="0">
                <a:solidFill>
                  <a:schemeClr val="tx1"/>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passively </a:t>
            </a:r>
            <a:r>
              <a:rPr lang="en-US" sz="2200" spc="-5" dirty="0">
                <a:solidFill>
                  <a:schemeClr val="tx1"/>
                </a:solidFill>
                <a:latin typeface="Times New Roman" panose="02020603050405020304" pitchFamily="18" charset="0"/>
                <a:cs typeface="Times New Roman" panose="02020603050405020304" pitchFamily="18" charset="0"/>
              </a:rPr>
              <a:t>and </a:t>
            </a:r>
            <a:r>
              <a:rPr lang="en-US" sz="2200" dirty="0">
                <a:solidFill>
                  <a:schemeClr val="tx1"/>
                </a:solidFill>
                <a:latin typeface="Times New Roman" panose="02020603050405020304" pitchFamily="18" charset="0"/>
                <a:cs typeface="Times New Roman" panose="02020603050405020304" pitchFamily="18" charset="0"/>
              </a:rPr>
              <a:t>secondarily </a:t>
            </a:r>
            <a:r>
              <a:rPr lang="en-US" sz="2200" spc="-5" dirty="0">
                <a:solidFill>
                  <a:schemeClr val="tx1"/>
                </a:solidFill>
                <a:latin typeface="Times New Roman" panose="02020603050405020304" pitchFamily="18" charset="0"/>
                <a:cs typeface="Times New Roman" panose="02020603050405020304" pitchFamily="18" charset="0"/>
              </a:rPr>
              <a:t>translated in</a:t>
            </a:r>
            <a:r>
              <a:rPr lang="en-US" sz="2200" spc="-60" dirty="0">
                <a:solidFill>
                  <a:schemeClr val="tx1"/>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space.</a:t>
            </a:r>
          </a:p>
          <a:p>
            <a:pPr marL="12700" marR="5080">
              <a:lnSpc>
                <a:spcPct val="100000"/>
              </a:lnSpc>
              <a:spcBef>
                <a:spcPts val="100"/>
              </a:spcBef>
            </a:pPr>
            <a:r>
              <a:rPr lang="en-US" sz="2200" dirty="0">
                <a:solidFill>
                  <a:schemeClr val="tx1"/>
                </a:solidFill>
                <a:latin typeface="Times New Roman" panose="02020603050405020304" pitchFamily="18" charset="0"/>
                <a:cs typeface="Times New Roman" panose="02020603050405020304" pitchFamily="18" charset="0"/>
              </a:rPr>
              <a:t>The </a:t>
            </a:r>
            <a:r>
              <a:rPr lang="en-US" sz="2200" spc="-5" dirty="0">
                <a:solidFill>
                  <a:schemeClr val="tx1"/>
                </a:solidFill>
                <a:latin typeface="Times New Roman" panose="02020603050405020304" pitchFamily="18" charset="0"/>
                <a:cs typeface="Times New Roman" panose="02020603050405020304" pitchFamily="18" charset="0"/>
              </a:rPr>
              <a:t>expansion </a:t>
            </a:r>
            <a:r>
              <a:rPr lang="en-US" sz="2200" dirty="0">
                <a:solidFill>
                  <a:schemeClr val="tx1"/>
                </a:solidFill>
                <a:latin typeface="Times New Roman" panose="02020603050405020304" pitchFamily="18" charset="0"/>
                <a:cs typeface="Times New Roman" panose="02020603050405020304" pitchFamily="18" charset="0"/>
              </a:rPr>
              <a:t>of </a:t>
            </a:r>
            <a:r>
              <a:rPr lang="en-US" sz="2200" spc="-5" dirty="0">
                <a:solidFill>
                  <a:schemeClr val="tx1"/>
                </a:solidFill>
                <a:latin typeface="Times New Roman" panose="02020603050405020304" pitchFamily="18" charset="0"/>
                <a:cs typeface="Times New Roman" panose="02020603050405020304" pitchFamily="18" charset="0"/>
              </a:rPr>
              <a:t>the neurocranial</a:t>
            </a:r>
            <a:r>
              <a:rPr lang="en-US" sz="2200" spc="-95" dirty="0">
                <a:solidFill>
                  <a:schemeClr val="tx1"/>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capsule is </a:t>
            </a:r>
            <a:r>
              <a:rPr lang="en-US" sz="2200" spc="-5" dirty="0">
                <a:solidFill>
                  <a:schemeClr val="tx1"/>
                </a:solidFill>
                <a:latin typeface="Times New Roman" panose="02020603050405020304" pitchFamily="18" charset="0"/>
                <a:cs typeface="Times New Roman" panose="02020603050405020304" pitchFamily="18" charset="0"/>
              </a:rPr>
              <a:t>proportional </a:t>
            </a:r>
            <a:r>
              <a:rPr lang="en-US" sz="2200" dirty="0">
                <a:solidFill>
                  <a:schemeClr val="tx1"/>
                </a:solidFill>
                <a:latin typeface="Times New Roman" panose="02020603050405020304" pitchFamily="18" charset="0"/>
                <a:cs typeface="Times New Roman" panose="02020603050405020304" pitchFamily="18" charset="0"/>
              </a:rPr>
              <a:t>to the </a:t>
            </a:r>
            <a:r>
              <a:rPr lang="en-US" sz="2200" spc="-5" dirty="0">
                <a:solidFill>
                  <a:schemeClr val="tx1"/>
                </a:solidFill>
                <a:latin typeface="Times New Roman" panose="02020603050405020304" pitchFamily="18" charset="0"/>
                <a:cs typeface="Times New Roman" panose="02020603050405020304" pitchFamily="18" charset="0"/>
              </a:rPr>
              <a:t>increase </a:t>
            </a:r>
            <a:r>
              <a:rPr lang="en-US" sz="2200" dirty="0">
                <a:solidFill>
                  <a:schemeClr val="tx1"/>
                </a:solidFill>
                <a:latin typeface="Times New Roman" panose="02020603050405020304" pitchFamily="18" charset="0"/>
                <a:cs typeface="Times New Roman" panose="02020603050405020304" pitchFamily="18" charset="0"/>
              </a:rPr>
              <a:t>in </a:t>
            </a:r>
            <a:r>
              <a:rPr lang="en-US" sz="2200" spc="-5" dirty="0">
                <a:solidFill>
                  <a:schemeClr val="tx1"/>
                </a:solidFill>
                <a:latin typeface="Times New Roman" panose="02020603050405020304" pitchFamily="18" charset="0"/>
                <a:cs typeface="Times New Roman" panose="02020603050405020304" pitchFamily="18" charset="0"/>
              </a:rPr>
              <a:t>neural </a:t>
            </a:r>
            <a:r>
              <a:rPr lang="en-US" sz="2200" dirty="0">
                <a:solidFill>
                  <a:schemeClr val="tx1"/>
                </a:solidFill>
                <a:latin typeface="Times New Roman" panose="02020603050405020304" pitchFamily="18" charset="0"/>
                <a:cs typeface="Times New Roman" panose="02020603050405020304" pitchFamily="18" charset="0"/>
              </a:rPr>
              <a:t>mass. </a:t>
            </a:r>
            <a:r>
              <a:rPr lang="en-US" sz="2200" spc="-5" dirty="0">
                <a:solidFill>
                  <a:schemeClr val="tx1"/>
                </a:solidFill>
                <a:latin typeface="Times New Roman" panose="02020603050405020304" pitchFamily="18" charset="0"/>
                <a:cs typeface="Times New Roman" panose="02020603050405020304" pitchFamily="18" charset="0"/>
              </a:rPr>
              <a:t>This </a:t>
            </a:r>
            <a:r>
              <a:rPr lang="en-US" sz="2200" dirty="0">
                <a:solidFill>
                  <a:schemeClr val="tx1"/>
                </a:solidFill>
                <a:latin typeface="Times New Roman" panose="02020603050405020304" pitchFamily="18" charset="0"/>
                <a:cs typeface="Times New Roman" panose="02020603050405020304" pitchFamily="18" charset="0"/>
              </a:rPr>
              <a:t>can be shown by </a:t>
            </a:r>
            <a:r>
              <a:rPr lang="en-US" sz="2200" spc="-5" dirty="0">
                <a:solidFill>
                  <a:schemeClr val="tx1"/>
                </a:solidFill>
                <a:latin typeface="Times New Roman" panose="02020603050405020304" pitchFamily="18" charset="0"/>
                <a:cs typeface="Times New Roman" panose="02020603050405020304" pitchFamily="18" charset="0"/>
              </a:rPr>
              <a:t>considering hydrocephaly </a:t>
            </a:r>
            <a:r>
              <a:rPr lang="en-US" sz="2200" dirty="0">
                <a:solidFill>
                  <a:schemeClr val="tx1"/>
                </a:solidFill>
                <a:latin typeface="Times New Roman" panose="02020603050405020304" pitchFamily="18" charset="0"/>
                <a:cs typeface="Times New Roman" panose="02020603050405020304" pitchFamily="18" charset="0"/>
              </a:rPr>
              <a:t>as </a:t>
            </a:r>
            <a:r>
              <a:rPr lang="en-US" sz="2200" spc="-5" dirty="0">
                <a:solidFill>
                  <a:schemeClr val="tx1"/>
                </a:solidFill>
                <a:latin typeface="Times New Roman" panose="02020603050405020304" pitchFamily="18" charset="0"/>
                <a:cs typeface="Times New Roman" panose="02020603050405020304" pitchFamily="18" charset="0"/>
              </a:rPr>
              <a:t>an</a:t>
            </a:r>
            <a:r>
              <a:rPr lang="en-US" sz="2200" spc="-75" dirty="0">
                <a:solidFill>
                  <a:schemeClr val="tx1"/>
                </a:solidFill>
                <a:latin typeface="Times New Roman" panose="02020603050405020304" pitchFamily="18" charset="0"/>
                <a:cs typeface="Times New Roman" panose="02020603050405020304" pitchFamily="18" charset="0"/>
              </a:rPr>
              <a:t> </a:t>
            </a:r>
            <a:r>
              <a:rPr lang="en-US" sz="2200" spc="-5" dirty="0">
                <a:solidFill>
                  <a:schemeClr val="tx1"/>
                </a:solidFill>
                <a:latin typeface="Times New Roman" panose="02020603050405020304" pitchFamily="18" charset="0"/>
                <a:cs typeface="Times New Roman" panose="02020603050405020304" pitchFamily="18" charset="0"/>
              </a:rPr>
              <a:t>example.</a:t>
            </a:r>
          </a:p>
          <a:p>
            <a:pPr marL="12700" marR="5080">
              <a:lnSpc>
                <a:spcPct val="100000"/>
              </a:lnSpc>
              <a:spcBef>
                <a:spcPts val="100"/>
              </a:spcBef>
            </a:pPr>
            <a:endParaRPr lang="en-US" sz="2200" spc="-5" dirty="0">
              <a:solidFill>
                <a:schemeClr val="tx1"/>
              </a:solidFill>
              <a:latin typeface="Times New Roman" panose="02020603050405020304" pitchFamily="18" charset="0"/>
              <a:cs typeface="Times New Roman" panose="02020603050405020304" pitchFamily="18" charset="0"/>
            </a:endParaRPr>
          </a:p>
          <a:p>
            <a:pPr marL="12700" marR="5080">
              <a:lnSpc>
                <a:spcPct val="100000"/>
              </a:lnSpc>
              <a:spcBef>
                <a:spcPts val="100"/>
              </a:spcBef>
            </a:pPr>
            <a:endParaRPr lang="en-US" sz="2200" spc="-5" dirty="0">
              <a:solidFill>
                <a:schemeClr val="tx1"/>
              </a:solidFill>
              <a:latin typeface="Times New Roman" panose="02020603050405020304" pitchFamily="18" charset="0"/>
              <a:cs typeface="Times New Roman" panose="02020603050405020304" pitchFamily="18" charset="0"/>
            </a:endParaRPr>
          </a:p>
          <a:p>
            <a:pPr marL="12700" marR="5080">
              <a:lnSpc>
                <a:spcPct val="100000"/>
              </a:lnSpc>
              <a:spcBef>
                <a:spcPts val="100"/>
              </a:spcBef>
            </a:pPr>
            <a:endParaRPr lang="en-US" sz="2200" spc="-5" dirty="0">
              <a:solidFill>
                <a:schemeClr val="tx1"/>
              </a:solidFill>
              <a:latin typeface="Times New Roman" panose="02020603050405020304" pitchFamily="18" charset="0"/>
              <a:cs typeface="Times New Roman" panose="02020603050405020304" pitchFamily="18" charset="0"/>
            </a:endParaRPr>
          </a:p>
          <a:p>
            <a:pPr marL="12700" marR="5080">
              <a:lnSpc>
                <a:spcPct val="100000"/>
              </a:lnSpc>
              <a:spcBef>
                <a:spcPts val="100"/>
              </a:spcBef>
            </a:pPr>
            <a:endParaRPr lang="en-US" sz="2200" spc="-5" dirty="0">
              <a:solidFill>
                <a:schemeClr val="tx1"/>
              </a:solidFill>
              <a:latin typeface="Times New Roman" panose="02020603050405020304" pitchFamily="18" charset="0"/>
              <a:cs typeface="Times New Roman" panose="02020603050405020304" pitchFamily="18" charset="0"/>
            </a:endParaRPr>
          </a:p>
          <a:p>
            <a:pPr marL="12700" marR="5080">
              <a:lnSpc>
                <a:spcPct val="100000"/>
              </a:lnSpc>
              <a:spcBef>
                <a:spcPts val="100"/>
              </a:spcBef>
            </a:pPr>
            <a:r>
              <a:rPr lang="en-US" sz="2200" spc="-5" dirty="0">
                <a:solidFill>
                  <a:schemeClr val="tx1"/>
                </a:solidFill>
                <a:latin typeface="Times New Roman" panose="02020603050405020304" pitchFamily="18" charset="0"/>
                <a:cs typeface="Times New Roman" panose="02020603050405020304" pitchFamily="18" charset="0"/>
              </a:rPr>
              <a:t>This </a:t>
            </a:r>
            <a:r>
              <a:rPr lang="en-US" sz="2200" dirty="0">
                <a:solidFill>
                  <a:schemeClr val="tx1"/>
                </a:solidFill>
                <a:latin typeface="Times New Roman" panose="02020603050405020304" pitchFamily="18" charset="0"/>
                <a:cs typeface="Times New Roman" panose="02020603050405020304" pitchFamily="18" charset="0"/>
              </a:rPr>
              <a:t>suggests </a:t>
            </a:r>
            <a:r>
              <a:rPr lang="en-US" sz="2200" spc="-5" dirty="0">
                <a:solidFill>
                  <a:schemeClr val="tx1"/>
                </a:solidFill>
                <a:latin typeface="Times New Roman" panose="02020603050405020304" pitchFamily="18" charset="0"/>
                <a:cs typeface="Times New Roman" panose="02020603050405020304" pitchFamily="18" charset="0"/>
              </a:rPr>
              <a:t>that </a:t>
            </a:r>
            <a:r>
              <a:rPr lang="en-US" sz="2200" dirty="0">
                <a:solidFill>
                  <a:schemeClr val="tx1"/>
                </a:solidFill>
                <a:latin typeface="Times New Roman" panose="02020603050405020304" pitchFamily="18" charset="0"/>
                <a:cs typeface="Times New Roman" panose="02020603050405020304" pitchFamily="18" charset="0"/>
              </a:rPr>
              <a:t>the </a:t>
            </a:r>
            <a:r>
              <a:rPr lang="en-US" sz="2200" spc="-5" dirty="0">
                <a:solidFill>
                  <a:schemeClr val="tx1"/>
                </a:solidFill>
                <a:latin typeface="Times New Roman" panose="02020603050405020304" pitchFamily="18" charset="0"/>
                <a:cs typeface="Times New Roman" panose="02020603050405020304" pitchFamily="18" charset="0"/>
              </a:rPr>
              <a:t>neural </a:t>
            </a:r>
            <a:r>
              <a:rPr lang="en-US" sz="2200" dirty="0">
                <a:solidFill>
                  <a:schemeClr val="tx1"/>
                </a:solidFill>
                <a:latin typeface="Times New Roman" panose="02020603050405020304" pitchFamily="18" charset="0"/>
                <a:cs typeface="Times New Roman" panose="02020603050405020304" pitchFamily="18" charset="0"/>
              </a:rPr>
              <a:t>skull </a:t>
            </a:r>
            <a:r>
              <a:rPr lang="en-US" sz="2200" spc="-5" dirty="0">
                <a:solidFill>
                  <a:schemeClr val="tx1"/>
                </a:solidFill>
                <a:latin typeface="Times New Roman" panose="02020603050405020304" pitchFamily="18" charset="0"/>
                <a:cs typeface="Times New Roman" panose="02020603050405020304" pitchFamily="18" charset="0"/>
              </a:rPr>
              <a:t>does</a:t>
            </a:r>
            <a:r>
              <a:rPr lang="en-US" sz="2200" spc="-110" dirty="0">
                <a:solidFill>
                  <a:schemeClr val="tx1"/>
                </a:solidFill>
                <a:latin typeface="Times New Roman" panose="02020603050405020304" pitchFamily="18" charset="0"/>
                <a:cs typeface="Times New Roman" panose="02020603050405020304" pitchFamily="18" charset="0"/>
              </a:rPr>
              <a:t> </a:t>
            </a:r>
            <a:r>
              <a:rPr lang="en-US" sz="2200" spc="-5" dirty="0">
                <a:solidFill>
                  <a:schemeClr val="tx1"/>
                </a:solidFill>
                <a:latin typeface="Times New Roman" panose="02020603050405020304" pitchFamily="18" charset="0"/>
                <a:cs typeface="Times New Roman" panose="02020603050405020304" pitchFamily="18" charset="0"/>
              </a:rPr>
              <a:t>not  grow </a:t>
            </a:r>
            <a:r>
              <a:rPr lang="en-US" sz="2200" dirty="0">
                <a:solidFill>
                  <a:schemeClr val="tx1"/>
                </a:solidFill>
                <a:latin typeface="Times New Roman" panose="02020603050405020304" pitchFamily="18" charset="0"/>
                <a:cs typeface="Times New Roman" panose="02020603050405020304" pitchFamily="18" charset="0"/>
              </a:rPr>
              <a:t>first </a:t>
            </a:r>
            <a:r>
              <a:rPr lang="en-US" sz="2200" spc="-5" dirty="0">
                <a:solidFill>
                  <a:schemeClr val="tx1"/>
                </a:solidFill>
                <a:latin typeface="Times New Roman" panose="02020603050405020304" pitchFamily="18" charset="0"/>
                <a:cs typeface="Times New Roman" panose="02020603050405020304" pitchFamily="18" charset="0"/>
              </a:rPr>
              <a:t>and thus provide </a:t>
            </a:r>
            <a:r>
              <a:rPr lang="en-US" sz="2200" dirty="0">
                <a:solidFill>
                  <a:schemeClr val="tx1"/>
                </a:solidFill>
                <a:latin typeface="Times New Roman" panose="02020603050405020304" pitchFamily="18" charset="0"/>
                <a:cs typeface="Times New Roman" panose="02020603050405020304" pitchFamily="18" charset="0"/>
              </a:rPr>
              <a:t>space for the expansion of the </a:t>
            </a:r>
            <a:r>
              <a:rPr lang="en-US" sz="2200" spc="-5" dirty="0">
                <a:solidFill>
                  <a:schemeClr val="tx1"/>
                </a:solidFill>
                <a:latin typeface="Times New Roman" panose="02020603050405020304" pitchFamily="18" charset="0"/>
                <a:cs typeface="Times New Roman" panose="02020603050405020304" pitchFamily="18" charset="0"/>
              </a:rPr>
              <a:t>neural mass rather </a:t>
            </a:r>
            <a:r>
              <a:rPr lang="en-US" sz="2200" dirty="0">
                <a:solidFill>
                  <a:schemeClr val="tx1"/>
                </a:solidFill>
                <a:latin typeface="Times New Roman" panose="02020603050405020304" pitchFamily="18" charset="0"/>
                <a:cs typeface="Times New Roman" panose="02020603050405020304" pitchFamily="18" charset="0"/>
              </a:rPr>
              <a:t>the growth of </a:t>
            </a:r>
            <a:r>
              <a:rPr lang="en-US" sz="2200" spc="-5" dirty="0">
                <a:solidFill>
                  <a:schemeClr val="tx1"/>
                </a:solidFill>
                <a:latin typeface="Times New Roman" panose="02020603050405020304" pitchFamily="18" charset="0"/>
                <a:cs typeface="Times New Roman" panose="02020603050405020304" pitchFamily="18" charset="0"/>
              </a:rPr>
              <a:t>neural mass </a:t>
            </a:r>
            <a:r>
              <a:rPr lang="en-US" sz="2200" dirty="0">
                <a:solidFill>
                  <a:schemeClr val="tx1"/>
                </a:solidFill>
                <a:latin typeface="Times New Roman" panose="02020603050405020304" pitchFamily="18" charset="0"/>
                <a:cs typeface="Times New Roman" panose="02020603050405020304" pitchFamily="18" charset="0"/>
              </a:rPr>
              <a:t>is </a:t>
            </a:r>
            <a:r>
              <a:rPr lang="en-US" sz="2200" spc="-5" dirty="0">
                <a:solidFill>
                  <a:schemeClr val="tx1"/>
                </a:solidFill>
                <a:latin typeface="Times New Roman" panose="02020603050405020304" pitchFamily="18" charset="0"/>
                <a:cs typeface="Times New Roman" panose="02020603050405020304" pitchFamily="18" charset="0"/>
              </a:rPr>
              <a:t>primary and  </a:t>
            </a:r>
            <a:r>
              <a:rPr lang="en-US" sz="2200" dirty="0">
                <a:solidFill>
                  <a:schemeClr val="tx1"/>
                </a:solidFill>
                <a:latin typeface="Times New Roman" panose="02020603050405020304" pitchFamily="18" charset="0"/>
                <a:cs typeface="Times New Roman" panose="02020603050405020304" pitchFamily="18" charset="0"/>
              </a:rPr>
              <a:t>causes secondary </a:t>
            </a:r>
            <a:r>
              <a:rPr lang="en-US" sz="2200" spc="-5" dirty="0">
                <a:solidFill>
                  <a:schemeClr val="tx1"/>
                </a:solidFill>
                <a:latin typeface="Times New Roman" panose="02020603050405020304" pitchFamily="18" charset="0"/>
                <a:cs typeface="Times New Roman" panose="02020603050405020304" pitchFamily="18" charset="0"/>
              </a:rPr>
              <a:t>compensatory </a:t>
            </a:r>
            <a:r>
              <a:rPr lang="en-US" sz="2200" dirty="0">
                <a:solidFill>
                  <a:schemeClr val="tx1"/>
                </a:solidFill>
                <a:latin typeface="Times New Roman" panose="02020603050405020304" pitchFamily="18" charset="0"/>
                <a:cs typeface="Times New Roman" panose="02020603050405020304" pitchFamily="18" charset="0"/>
              </a:rPr>
              <a:t>growth of the</a:t>
            </a:r>
            <a:r>
              <a:rPr lang="en-US" sz="2200" spc="-35" dirty="0">
                <a:solidFill>
                  <a:schemeClr val="tx1"/>
                </a:solidFill>
                <a:latin typeface="Times New Roman" panose="02020603050405020304" pitchFamily="18" charset="0"/>
                <a:cs typeface="Times New Roman" panose="02020603050405020304" pitchFamily="18" charset="0"/>
              </a:rPr>
              <a:t> </a:t>
            </a:r>
            <a:r>
              <a:rPr lang="en-US" sz="2200" spc="-5" dirty="0">
                <a:solidFill>
                  <a:schemeClr val="tx1"/>
                </a:solidFill>
                <a:latin typeface="Times New Roman" panose="02020603050405020304" pitchFamily="18" charset="0"/>
                <a:cs typeface="Times New Roman" panose="02020603050405020304" pitchFamily="18" charset="0"/>
              </a:rPr>
              <a:t>skull</a:t>
            </a:r>
            <a:endParaRPr lang="en-US" sz="2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8982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476672"/>
            <a:ext cx="6347713" cy="947192"/>
          </a:xfrm>
        </p:spPr>
        <p:txBody>
          <a:bodyPr/>
          <a:lstStyle/>
          <a:p>
            <a:r>
              <a:rPr lang="en-US" dirty="0"/>
              <a:t>Orofacial Capsular Matrix</a:t>
            </a:r>
          </a:p>
        </p:txBody>
      </p:sp>
      <p:sp>
        <p:nvSpPr>
          <p:cNvPr id="3" name="Content Placeholder 2"/>
          <p:cNvSpPr>
            <a:spLocks noGrp="1"/>
          </p:cNvSpPr>
          <p:nvPr>
            <p:ph idx="1"/>
          </p:nvPr>
        </p:nvSpPr>
        <p:spPr>
          <a:xfrm>
            <a:off x="609598" y="1423864"/>
            <a:ext cx="6698706" cy="4813448"/>
          </a:xfrm>
        </p:spPr>
        <p:txBody>
          <a:bodyPr>
            <a:normAutofit/>
          </a:bodyPr>
          <a:lstStyle/>
          <a:p>
            <a:r>
              <a:rPr lang="en-US" sz="2200" dirty="0">
                <a:latin typeface="Times New Roman" panose="02020603050405020304" pitchFamily="18" charset="0"/>
                <a:cs typeface="Times New Roman" panose="02020603050405020304" pitchFamily="18" charset="0"/>
              </a:rPr>
              <a:t>The orofacial capsular matrix or oropharyngeal functioning spaces is surrounded by the orofacial capsule.</a:t>
            </a:r>
          </a:p>
          <a:p>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Limiting layer of this cavity are skin on the external aspect and mucous membrane internally.</a:t>
            </a:r>
          </a:p>
          <a:p>
            <a:endParaRPr lang="en-US" sz="2200" dirty="0">
              <a:latin typeface="Times New Roman" panose="02020603050405020304" pitchFamily="18" charset="0"/>
              <a:cs typeface="Times New Roman" panose="02020603050405020304" pitchFamily="18" charset="0"/>
            </a:endParaRPr>
          </a:p>
          <a:p>
            <a:r>
              <a:rPr lang="en-US" sz="2200" dirty="0">
                <a:solidFill>
                  <a:schemeClr val="tx1"/>
                </a:solidFill>
                <a:latin typeface="Times New Roman" panose="02020603050405020304" pitchFamily="18" charset="0"/>
                <a:cs typeface="Times New Roman" panose="02020603050405020304" pitchFamily="18" charset="0"/>
              </a:rPr>
              <a:t>These surround and protect the </a:t>
            </a:r>
            <a:r>
              <a:rPr lang="en-US" sz="2200" spc="-5" dirty="0">
                <a:solidFill>
                  <a:schemeClr val="tx1"/>
                </a:solidFill>
                <a:latin typeface="Times New Roman" panose="02020603050405020304" pitchFamily="18" charset="0"/>
                <a:cs typeface="Times New Roman" panose="02020603050405020304" pitchFamily="18" charset="0"/>
              </a:rPr>
              <a:t>oropharyngeal functioning spaces, and the volumetric expansion of these </a:t>
            </a:r>
            <a:r>
              <a:rPr lang="en-US" sz="2200" spc="-10" dirty="0">
                <a:solidFill>
                  <a:schemeClr val="tx1"/>
                </a:solidFill>
                <a:latin typeface="Times New Roman" panose="02020603050405020304" pitchFamily="18" charset="0"/>
                <a:cs typeface="Times New Roman" panose="02020603050405020304" pitchFamily="18" charset="0"/>
              </a:rPr>
              <a:t>spaces  </a:t>
            </a:r>
            <a:r>
              <a:rPr lang="en-US" sz="2200" spc="-5" dirty="0">
                <a:solidFill>
                  <a:schemeClr val="tx1"/>
                </a:solidFill>
                <a:latin typeface="Times New Roman" panose="02020603050405020304" pitchFamily="18" charset="0"/>
                <a:cs typeface="Times New Roman" panose="02020603050405020304" pitchFamily="18" charset="0"/>
              </a:rPr>
              <a:t>produces a compensatory increase in size of the orofacial capsule</a:t>
            </a:r>
            <a:r>
              <a:rPr lang="en-US" sz="2200" spc="-5" dirty="0">
                <a:solidFill>
                  <a:srgbClr val="D29F0F"/>
                </a:solidFill>
                <a:latin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a:p>
            <a:endParaRPr lang="en-US" sz="2200" dirty="0"/>
          </a:p>
        </p:txBody>
      </p:sp>
    </p:spTree>
    <p:extLst>
      <p:ext uri="{BB962C8B-B14F-4D97-AF65-F5344CB8AC3E}">
        <p14:creationId xmlns:p14="http://schemas.microsoft.com/office/powerpoint/2010/main" val="301052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8" y="620688"/>
            <a:ext cx="6914729" cy="5420675"/>
          </a:xfrm>
        </p:spPr>
        <p:txBody>
          <a:bodyPr>
            <a:normAutofit/>
          </a:bodyPr>
          <a:lstStyle/>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As the capsule enlarges, both the periosteal matrices along with the respective skeletal units are passively and secondarily translated to a new position in space.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Thus the enclosed capsular matrices act indirectly on the </a:t>
            </a:r>
            <a:r>
              <a:rPr lang="en-US" sz="2000" dirty="0" err="1">
                <a:latin typeface="Times New Roman" panose="02020603050405020304" pitchFamily="18" charset="0"/>
                <a:cs typeface="Times New Roman" panose="02020603050405020304" pitchFamily="18" charset="0"/>
              </a:rPr>
              <a:t>macroskeletal</a:t>
            </a:r>
            <a:r>
              <a:rPr lang="en-US" sz="2000" dirty="0">
                <a:latin typeface="Times New Roman" panose="02020603050405020304" pitchFamily="18" charset="0"/>
                <a:cs typeface="Times New Roman" panose="02020603050405020304" pitchFamily="18" charset="0"/>
              </a:rPr>
              <a:t> unit or on entire functional cranial component.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They do not alter the shape or size of the skeletal unit, instead they change their location in space.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This type of growth process is called </a:t>
            </a:r>
            <a:r>
              <a:rPr lang="en-US" sz="2000" b="1" i="1" dirty="0">
                <a:latin typeface="Times New Roman" panose="02020603050405020304" pitchFamily="18" charset="0"/>
                <a:cs typeface="Times New Roman" panose="02020603050405020304" pitchFamily="18" charset="0"/>
              </a:rPr>
              <a:t>translation.</a:t>
            </a:r>
          </a:p>
        </p:txBody>
      </p:sp>
    </p:spTree>
    <p:extLst>
      <p:ext uri="{BB962C8B-B14F-4D97-AF65-F5344CB8AC3E}">
        <p14:creationId xmlns:p14="http://schemas.microsoft.com/office/powerpoint/2010/main" val="298724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25617" y="1458435"/>
            <a:ext cx="6945086" cy="827318"/>
          </a:xfrm>
        </p:spPr>
        <p:txBody>
          <a:bodyPr>
            <a:normAutofit/>
          </a:bodyPr>
          <a:lstStyle/>
          <a:p>
            <a:pPr algn="ctr"/>
            <a:r>
              <a:rPr lang="en-US" b="1" dirty="0" smtClean="0">
                <a:solidFill>
                  <a:schemeClr val="tx1"/>
                </a:solidFill>
                <a:effectLst/>
                <a:latin typeface="Times New Roman" panose="02020603050405020304" pitchFamily="18" charset="0"/>
                <a:cs typeface="Times New Roman" panose="02020603050405020304" pitchFamily="18" charset="0"/>
              </a:rPr>
              <a:t>Specific learning Objectives </a:t>
            </a:r>
            <a:endParaRPr lang="en-US" sz="2325" b="1" dirty="0">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nvPr>
        </p:nvGraphicFramePr>
        <p:xfrm>
          <a:off x="1953905" y="2645769"/>
          <a:ext cx="6096000" cy="20497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835478058"/>
                    </a:ext>
                  </a:extLst>
                </a:gridCol>
                <a:gridCol w="2032000">
                  <a:extLst>
                    <a:ext uri="{9D8B030D-6E8A-4147-A177-3AD203B41FA5}">
                      <a16:colId xmlns:a16="http://schemas.microsoft.com/office/drawing/2014/main" val="3652206149"/>
                    </a:ext>
                  </a:extLst>
                </a:gridCol>
                <a:gridCol w="2032000">
                  <a:extLst>
                    <a:ext uri="{9D8B030D-6E8A-4147-A177-3AD203B41FA5}">
                      <a16:colId xmlns:a16="http://schemas.microsoft.com/office/drawing/2014/main" val="3828276593"/>
                    </a:ext>
                  </a:extLst>
                </a:gridCol>
              </a:tblGrid>
              <a:tr h="278130">
                <a:tc>
                  <a:txBody>
                    <a:bodyPr/>
                    <a:lstStyle/>
                    <a:p>
                      <a:pPr algn="ctr"/>
                      <a:r>
                        <a:rPr lang="en-US" sz="1600" dirty="0" smtClean="0">
                          <a:latin typeface="Arial" panose="020B0604020202020204" pitchFamily="34" charset="0"/>
                          <a:cs typeface="Arial" panose="020B0604020202020204" pitchFamily="34" charset="0"/>
                        </a:rPr>
                        <a:t>CORE AREAS</a:t>
                      </a:r>
                      <a:endParaRPr lang="en-US" sz="1600" dirty="0">
                        <a:latin typeface="Arial" panose="020B0604020202020204" pitchFamily="34" charset="0"/>
                        <a:cs typeface="Arial" panose="020B0604020202020204" pitchFamily="34" charset="0"/>
                      </a:endParaRPr>
                    </a:p>
                  </a:txBody>
                  <a:tcPr marL="68580" marR="68580" marT="34290" marB="34290"/>
                </a:tc>
                <a:tc>
                  <a:txBody>
                    <a:bodyPr/>
                    <a:lstStyle/>
                    <a:p>
                      <a:pPr algn="ctr"/>
                      <a:r>
                        <a:rPr lang="en-US" sz="1600" dirty="0" smtClean="0">
                          <a:latin typeface="Arial" panose="020B0604020202020204" pitchFamily="34" charset="0"/>
                          <a:cs typeface="Arial" panose="020B0604020202020204" pitchFamily="34" charset="0"/>
                        </a:rPr>
                        <a:t>DOMAIN</a:t>
                      </a:r>
                      <a:endParaRPr lang="en-US" sz="1600" dirty="0">
                        <a:latin typeface="Arial" panose="020B0604020202020204" pitchFamily="34" charset="0"/>
                        <a:cs typeface="Arial" panose="020B0604020202020204" pitchFamily="34" charset="0"/>
                      </a:endParaRPr>
                    </a:p>
                  </a:txBody>
                  <a:tcPr marL="68580" marR="68580" marT="34290" marB="34290"/>
                </a:tc>
                <a:tc>
                  <a:txBody>
                    <a:bodyPr/>
                    <a:lstStyle/>
                    <a:p>
                      <a:pPr algn="ctr"/>
                      <a:r>
                        <a:rPr lang="en-US" sz="1600" dirty="0" smtClean="0">
                          <a:latin typeface="Arial" panose="020B0604020202020204" pitchFamily="34" charset="0"/>
                          <a:cs typeface="Arial" panose="020B0604020202020204" pitchFamily="34" charset="0"/>
                        </a:rPr>
                        <a:t>CATEGORY</a:t>
                      </a:r>
                      <a:endParaRPr lang="en-US" sz="16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3303900876"/>
                  </a:ext>
                </a:extLst>
              </a:tr>
              <a:tr h="278130">
                <a:tc>
                  <a:txBody>
                    <a:bodyPr/>
                    <a:lstStyle/>
                    <a:p>
                      <a:r>
                        <a:rPr lang="en-US" sz="1600" dirty="0" smtClean="0">
                          <a:latin typeface="Arial" panose="020B0604020202020204" pitchFamily="34" charset="0"/>
                          <a:cs typeface="Arial" panose="020B0604020202020204" pitchFamily="34" charset="0"/>
                        </a:rPr>
                        <a:t>INTRODUCTION</a:t>
                      </a:r>
                      <a:endParaRPr lang="en-US" sz="1600" dirty="0">
                        <a:latin typeface="Arial" panose="020B0604020202020204" pitchFamily="34" charset="0"/>
                        <a:cs typeface="Arial" panose="020B0604020202020204" pitchFamily="34" charset="0"/>
                      </a:endParaRPr>
                    </a:p>
                  </a:txBody>
                  <a:tcPr marL="68580" marR="68580" marT="34290" marB="34290"/>
                </a:tc>
                <a:tc>
                  <a:txBody>
                    <a:bodyPr/>
                    <a:lstStyle/>
                    <a:p>
                      <a:r>
                        <a:rPr lang="en-US" sz="1600" dirty="0" smtClean="0">
                          <a:latin typeface="Arial" panose="020B0604020202020204" pitchFamily="34" charset="0"/>
                          <a:cs typeface="Arial" panose="020B0604020202020204" pitchFamily="34" charset="0"/>
                        </a:rPr>
                        <a:t>AFFECTIVE</a:t>
                      </a:r>
                      <a:endParaRPr lang="en-US" sz="1600" dirty="0">
                        <a:latin typeface="Arial" panose="020B0604020202020204" pitchFamily="34" charset="0"/>
                        <a:cs typeface="Arial" panose="020B0604020202020204" pitchFamily="34" charset="0"/>
                      </a:endParaRPr>
                    </a:p>
                  </a:txBody>
                  <a:tcPr marL="68580" marR="68580" marT="34290" marB="34290"/>
                </a:tc>
                <a:tc>
                  <a:txBody>
                    <a:bodyPr/>
                    <a:lstStyle/>
                    <a:p>
                      <a:r>
                        <a:rPr lang="en-US" sz="1600" dirty="0" smtClean="0">
                          <a:latin typeface="Arial" panose="020B0604020202020204" pitchFamily="34" charset="0"/>
                          <a:cs typeface="Arial" panose="020B0604020202020204" pitchFamily="34" charset="0"/>
                        </a:rPr>
                        <a:t>DESIRE TO KNOW</a:t>
                      </a:r>
                      <a:endParaRPr lang="en-US" sz="16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4062821912"/>
                  </a:ext>
                </a:extLst>
              </a:tr>
              <a:tr h="278130">
                <a:tc>
                  <a:txBody>
                    <a:bodyPr/>
                    <a:lstStyle/>
                    <a:p>
                      <a:r>
                        <a:rPr lang="en-US" sz="1600" dirty="0" smtClean="0">
                          <a:latin typeface="Arial" panose="020B0604020202020204" pitchFamily="34" charset="0"/>
                          <a:cs typeface="Arial" panose="020B0604020202020204" pitchFamily="34" charset="0"/>
                        </a:rPr>
                        <a:t>GROWTH DEFINITIONS</a:t>
                      </a:r>
                      <a:endParaRPr lang="en-US" sz="1600" dirty="0">
                        <a:latin typeface="Arial" panose="020B0604020202020204" pitchFamily="34" charset="0"/>
                        <a:cs typeface="Arial" panose="020B0604020202020204" pitchFamily="34" charset="0"/>
                      </a:endParaRPr>
                    </a:p>
                  </a:txBody>
                  <a:tcPr marL="68580" marR="68580" marT="34290" marB="34290"/>
                </a:tc>
                <a:tc>
                  <a:txBody>
                    <a:bodyPr/>
                    <a:lstStyle/>
                    <a:p>
                      <a:r>
                        <a:rPr lang="en-US" sz="1600" dirty="0" smtClean="0">
                          <a:latin typeface="Arial" panose="020B0604020202020204" pitchFamily="34" charset="0"/>
                          <a:cs typeface="Arial" panose="020B0604020202020204" pitchFamily="34" charset="0"/>
                        </a:rPr>
                        <a:t>COGNITIVE</a:t>
                      </a:r>
                      <a:endParaRPr lang="en-US" sz="1600" dirty="0">
                        <a:latin typeface="Arial" panose="020B0604020202020204" pitchFamily="34" charset="0"/>
                        <a:cs typeface="Arial" panose="020B0604020202020204" pitchFamily="34" charset="0"/>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NEED TO KNOW</a:t>
                      </a:r>
                    </a:p>
                  </a:txBody>
                  <a:tcPr marL="68580" marR="68580" marT="34290" marB="34290"/>
                </a:tc>
                <a:extLst>
                  <a:ext uri="{0D108BD9-81ED-4DB2-BD59-A6C34878D82A}">
                    <a16:rowId xmlns:a16="http://schemas.microsoft.com/office/drawing/2014/main" val="1545171783"/>
                  </a:ext>
                </a:extLst>
              </a:tr>
              <a:tr h="278130">
                <a:tc>
                  <a:txBody>
                    <a:bodyPr/>
                    <a:lstStyle/>
                    <a:p>
                      <a:r>
                        <a:rPr lang="en-US" sz="1600" dirty="0" smtClean="0">
                          <a:latin typeface="Arial" panose="020B0604020202020204" pitchFamily="34" charset="0"/>
                          <a:cs typeface="Arial" panose="020B0604020202020204" pitchFamily="34" charset="0"/>
                        </a:rPr>
                        <a:t>MAJOR</a:t>
                      </a:r>
                      <a:r>
                        <a:rPr lang="en-US" sz="1600" baseline="0" dirty="0" smtClean="0">
                          <a:latin typeface="Arial" panose="020B0604020202020204" pitchFamily="34" charset="0"/>
                          <a:cs typeface="Arial" panose="020B0604020202020204" pitchFamily="34" charset="0"/>
                        </a:rPr>
                        <a:t> THEORIES OF GROWTH</a:t>
                      </a:r>
                      <a:endParaRPr lang="en-US" sz="1600" dirty="0">
                        <a:latin typeface="Arial" panose="020B0604020202020204" pitchFamily="34" charset="0"/>
                        <a:cs typeface="Arial" panose="020B0604020202020204" pitchFamily="34" charset="0"/>
                      </a:endParaRPr>
                    </a:p>
                  </a:txBody>
                  <a:tcPr marL="68580" marR="68580" marT="34290" marB="34290"/>
                </a:tc>
                <a:tc>
                  <a:txBody>
                    <a:bodyPr/>
                    <a:lstStyle/>
                    <a:p>
                      <a:r>
                        <a:rPr lang="en-US" sz="1600" dirty="0" smtClean="0">
                          <a:latin typeface="Arial" panose="020B0604020202020204" pitchFamily="34" charset="0"/>
                          <a:cs typeface="Arial" panose="020B0604020202020204" pitchFamily="34" charset="0"/>
                        </a:rPr>
                        <a:t>COGNITIVE</a:t>
                      </a:r>
                      <a:endParaRPr lang="en-US" sz="1600" dirty="0">
                        <a:latin typeface="Arial" panose="020B0604020202020204" pitchFamily="34" charset="0"/>
                        <a:cs typeface="Arial" panose="020B0604020202020204" pitchFamily="34" charset="0"/>
                      </a:endParaRPr>
                    </a:p>
                  </a:txBody>
                  <a:tcPr marL="68580" marR="68580" marT="34290" marB="34290"/>
                </a:tc>
                <a:tc>
                  <a:txBody>
                    <a:bodyPr/>
                    <a:lstStyle/>
                    <a:p>
                      <a:r>
                        <a:rPr lang="en-US" sz="1600" dirty="0" smtClean="0">
                          <a:latin typeface="Arial" panose="020B0604020202020204" pitchFamily="34" charset="0"/>
                          <a:cs typeface="Arial" panose="020B0604020202020204" pitchFamily="34" charset="0"/>
                        </a:rPr>
                        <a:t>MUST KNOW</a:t>
                      </a:r>
                      <a:endParaRPr lang="en-US" sz="16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218556853"/>
                  </a:ext>
                </a:extLst>
              </a:tr>
              <a:tr h="278130">
                <a:tc>
                  <a:txBody>
                    <a:bodyPr/>
                    <a:lstStyle/>
                    <a:p>
                      <a:r>
                        <a:rPr lang="en-US" sz="1600" dirty="0" smtClean="0">
                          <a:latin typeface="Arial" panose="020B0604020202020204" pitchFamily="34" charset="0"/>
                          <a:cs typeface="Arial" panose="020B0604020202020204" pitchFamily="34" charset="0"/>
                        </a:rPr>
                        <a:t>FMH</a:t>
                      </a:r>
                      <a:r>
                        <a:rPr lang="en-US" sz="1600" baseline="0" dirty="0" smtClean="0">
                          <a:latin typeface="Arial" panose="020B0604020202020204" pitchFamily="34" charset="0"/>
                          <a:cs typeface="Arial" panose="020B0604020202020204" pitchFamily="34" charset="0"/>
                        </a:rPr>
                        <a:t> IN DETAIL</a:t>
                      </a:r>
                      <a:endParaRPr lang="en-US" sz="1600" dirty="0">
                        <a:latin typeface="Arial" panose="020B0604020202020204" pitchFamily="34" charset="0"/>
                        <a:cs typeface="Arial" panose="020B0604020202020204" pitchFamily="34" charset="0"/>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COGNITIVE</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MUST  KNOW</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68580" marR="68580" marT="34290" marB="34290"/>
                </a:tc>
                <a:extLst>
                  <a:ext uri="{0D108BD9-81ED-4DB2-BD59-A6C34878D82A}">
                    <a16:rowId xmlns:a16="http://schemas.microsoft.com/office/drawing/2014/main" val="158370348"/>
                  </a:ext>
                </a:extLst>
              </a:tr>
            </a:tbl>
          </a:graphicData>
        </a:graphic>
      </p:graphicFrame>
    </p:spTree>
    <p:extLst>
      <p:ext uri="{BB962C8B-B14F-4D97-AF65-F5344CB8AC3E}">
        <p14:creationId xmlns:p14="http://schemas.microsoft.com/office/powerpoint/2010/main" val="105862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260648"/>
            <a:ext cx="7493346" cy="6237312"/>
          </a:xfrm>
          <a:prstGeom prst="rect">
            <a:avLst/>
          </a:prstGeom>
        </p:spPr>
      </p:pic>
    </p:spTree>
    <p:extLst>
      <p:ext uri="{BB962C8B-B14F-4D97-AF65-F5344CB8AC3E}">
        <p14:creationId xmlns:p14="http://schemas.microsoft.com/office/powerpoint/2010/main" val="2980005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052736"/>
            <a:ext cx="6347713" cy="1163216"/>
          </a:xfrm>
        </p:spPr>
        <p:txBody>
          <a:bodyPr/>
          <a:lstStyle/>
          <a:p>
            <a:r>
              <a:rPr lang="en-US" b="1" dirty="0"/>
              <a:t>Skeletal Unit</a:t>
            </a:r>
          </a:p>
        </p:txBody>
      </p:sp>
      <p:sp>
        <p:nvSpPr>
          <p:cNvPr id="3" name="Content Placeholder 2"/>
          <p:cNvSpPr>
            <a:spLocks noGrp="1"/>
          </p:cNvSpPr>
          <p:nvPr>
            <p:ph idx="1"/>
          </p:nvPr>
        </p:nvSpPr>
        <p:spPr>
          <a:xfrm>
            <a:off x="609598" y="1484784"/>
            <a:ext cx="7058745" cy="4968552"/>
          </a:xfrm>
        </p:spPr>
        <p:txBody>
          <a:bodyPr/>
          <a:lstStyle/>
          <a:p>
            <a:endParaRPr lang="en-US" dirty="0"/>
          </a:p>
          <a:p>
            <a:endParaRPr lang="en-US" dirty="0"/>
          </a:p>
          <a:p>
            <a:r>
              <a:rPr lang="en-US" dirty="0"/>
              <a:t>The skeletal unit refers to the bony structures that support the functional matrix and these are necessary and permissive to that function. </a:t>
            </a:r>
          </a:p>
          <a:p>
            <a:pPr marL="0" indent="0">
              <a:buNone/>
            </a:pPr>
            <a:endParaRPr lang="en-US" dirty="0"/>
          </a:p>
          <a:p>
            <a:endParaRPr lang="en-US" dirty="0"/>
          </a:p>
        </p:txBody>
      </p:sp>
      <p:graphicFrame>
        <p:nvGraphicFramePr>
          <p:cNvPr id="4" name="Diagram 3"/>
          <p:cNvGraphicFramePr/>
          <p:nvPr>
            <p:extLst>
              <p:ext uri="{D42A27DB-BD31-4B8C-83A1-F6EECF244321}">
                <p14:modId xmlns:p14="http://schemas.microsoft.com/office/powerpoint/2010/main" val="3651218175"/>
              </p:ext>
            </p:extLst>
          </p:nvPr>
        </p:nvGraphicFramePr>
        <p:xfrm>
          <a:off x="1763687" y="3429000"/>
          <a:ext cx="5411609" cy="3024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0401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8" y="620688"/>
            <a:ext cx="6770713" cy="5420675"/>
          </a:xfrm>
        </p:spPr>
        <p:txBody>
          <a:bodyPr/>
          <a:lstStyle/>
          <a:p>
            <a:endParaRPr lang="en-US" dirty="0"/>
          </a:p>
          <a:p>
            <a:r>
              <a:rPr lang="en-US" sz="2800" b="1" dirty="0">
                <a:solidFill>
                  <a:schemeClr val="accent5"/>
                </a:solidFill>
                <a:latin typeface="Times New Roman" panose="02020603050405020304" pitchFamily="18" charset="0"/>
                <a:cs typeface="Times New Roman" panose="02020603050405020304" pitchFamily="18" charset="0"/>
              </a:rPr>
              <a:t>Microskeletal units  </a:t>
            </a:r>
            <a:r>
              <a:rPr lang="en-US" sz="2000" dirty="0">
                <a:solidFill>
                  <a:schemeClr val="tx1"/>
                </a:solidFill>
                <a:latin typeface="Times New Roman" panose="02020603050405020304" pitchFamily="18" charset="0"/>
                <a:cs typeface="Times New Roman" panose="02020603050405020304" pitchFamily="18" charset="0"/>
              </a:rPr>
              <a:t>are parts of bone whose growth is modulated by the periosteal matrices. </a:t>
            </a:r>
          </a:p>
          <a:p>
            <a:endParaRPr lang="en-US" sz="2000" dirty="0">
              <a:solidFill>
                <a:schemeClr val="tx1"/>
              </a:solidFill>
              <a:latin typeface="Times New Roman" panose="02020603050405020304" pitchFamily="18" charset="0"/>
              <a:cs typeface="Times New Roman" panose="02020603050405020304" pitchFamily="18" charset="0"/>
            </a:endParaRPr>
          </a:p>
          <a:p>
            <a:r>
              <a:rPr lang="en-US" sz="2000" dirty="0">
                <a:solidFill>
                  <a:schemeClr val="tx1"/>
                </a:solidFill>
                <a:latin typeface="Times New Roman" panose="02020603050405020304" pitchFamily="18" charset="0"/>
                <a:cs typeface="Times New Roman" panose="02020603050405020304" pitchFamily="18" charset="0"/>
              </a:rPr>
              <a:t>Functional variations in the periosteal matrices may be expressed within the microskeletal units</a:t>
            </a:r>
          </a:p>
          <a:p>
            <a:endParaRPr lang="en-US" sz="2000" dirty="0">
              <a:solidFill>
                <a:schemeClr val="tx1"/>
              </a:solidFill>
              <a:latin typeface="Times New Roman" panose="02020603050405020304" pitchFamily="18" charset="0"/>
              <a:cs typeface="Times New Roman" panose="02020603050405020304" pitchFamily="18" charset="0"/>
            </a:endParaRPr>
          </a:p>
          <a:p>
            <a:r>
              <a:rPr lang="en-US" sz="2000" dirty="0">
                <a:solidFill>
                  <a:schemeClr val="tx1"/>
                </a:solidFill>
                <a:latin typeface="Times New Roman" panose="02020603050405020304" pitchFamily="18" charset="0"/>
                <a:cs typeface="Times New Roman" panose="02020603050405020304" pitchFamily="18" charset="0"/>
              </a:rPr>
              <a:t>The	</a:t>
            </a:r>
            <a:r>
              <a:rPr lang="en-US" sz="2000" spc="-5" dirty="0">
                <a:solidFill>
                  <a:schemeClr val="tx1"/>
                </a:solidFill>
                <a:latin typeface="Times New Roman" panose="02020603050405020304" pitchFamily="18" charset="0"/>
                <a:cs typeface="Times New Roman" panose="02020603050405020304" pitchFamily="18" charset="0"/>
              </a:rPr>
              <a:t>possible interaction </a:t>
            </a:r>
            <a:r>
              <a:rPr lang="en-US" sz="2000" dirty="0">
                <a:solidFill>
                  <a:schemeClr val="tx1"/>
                </a:solidFill>
                <a:latin typeface="Times New Roman" panose="02020603050405020304" pitchFamily="18" charset="0"/>
                <a:cs typeface="Times New Roman" panose="02020603050405020304" pitchFamily="18" charset="0"/>
              </a:rPr>
              <a:t>b</a:t>
            </a:r>
            <a:r>
              <a:rPr lang="en-US" sz="2000" spc="-15" dirty="0">
                <a:solidFill>
                  <a:schemeClr val="tx1"/>
                </a:solidFill>
                <a:latin typeface="Times New Roman" panose="02020603050405020304" pitchFamily="18" charset="0"/>
                <a:cs typeface="Times New Roman" panose="02020603050405020304" pitchFamily="18" charset="0"/>
              </a:rPr>
              <a:t>e</a:t>
            </a:r>
            <a:r>
              <a:rPr lang="en-US" sz="2000" dirty="0">
                <a:solidFill>
                  <a:schemeClr val="tx1"/>
                </a:solidFill>
                <a:latin typeface="Times New Roman" panose="02020603050405020304" pitchFamily="18" charset="0"/>
                <a:cs typeface="Times New Roman" panose="02020603050405020304" pitchFamily="18" charset="0"/>
              </a:rPr>
              <a:t>twe</a:t>
            </a:r>
            <a:r>
              <a:rPr lang="en-US" sz="2000" spc="-15" dirty="0">
                <a:solidFill>
                  <a:schemeClr val="tx1"/>
                </a:solidFill>
                <a:latin typeface="Times New Roman" panose="02020603050405020304" pitchFamily="18" charset="0"/>
                <a:cs typeface="Times New Roman" panose="02020603050405020304" pitchFamily="18" charset="0"/>
              </a:rPr>
              <a:t>e</a:t>
            </a:r>
            <a:r>
              <a:rPr lang="en-US" sz="2000" dirty="0">
                <a:solidFill>
                  <a:schemeClr val="tx1"/>
                </a:solidFill>
                <a:latin typeface="Times New Roman" panose="02020603050405020304" pitchFamily="18" charset="0"/>
                <a:cs typeface="Times New Roman" panose="02020603050405020304" pitchFamily="18" charset="0"/>
              </a:rPr>
              <a:t>n </a:t>
            </a:r>
            <a:r>
              <a:rPr lang="en-US" sz="2000" spc="-5" dirty="0">
                <a:solidFill>
                  <a:schemeClr val="tx1"/>
                </a:solidFill>
                <a:latin typeface="Times New Roman" panose="02020603050405020304" pitchFamily="18" charset="0"/>
                <a:cs typeface="Times New Roman" panose="02020603050405020304" pitchFamily="18" charset="0"/>
              </a:rPr>
              <a:t>periosteal </a:t>
            </a:r>
            <a:r>
              <a:rPr lang="en-US" sz="2000" dirty="0">
                <a:solidFill>
                  <a:schemeClr val="tx1"/>
                </a:solidFill>
                <a:latin typeface="Times New Roman" panose="02020603050405020304" pitchFamily="18" charset="0"/>
                <a:cs typeface="Times New Roman" panose="02020603050405020304" pitchFamily="18" charset="0"/>
              </a:rPr>
              <a:t>matrix </a:t>
            </a:r>
            <a:r>
              <a:rPr lang="en-US" sz="2000" spc="-5" dirty="0">
                <a:solidFill>
                  <a:schemeClr val="tx1"/>
                </a:solidFill>
                <a:latin typeface="Times New Roman" panose="02020603050405020304" pitchFamily="18" charset="0"/>
                <a:cs typeface="Times New Roman" panose="02020603050405020304" pitchFamily="18" charset="0"/>
              </a:rPr>
              <a:t>and microskeletal units  </a:t>
            </a:r>
            <a:r>
              <a:rPr lang="en-US" sz="2000" dirty="0">
                <a:solidFill>
                  <a:schemeClr val="tx1"/>
                </a:solidFill>
                <a:latin typeface="Times New Roman" panose="02020603050405020304" pitchFamily="18" charset="0"/>
                <a:cs typeface="Times New Roman" panose="02020603050405020304" pitchFamily="18" charset="0"/>
              </a:rPr>
              <a:t>incl</a:t>
            </a:r>
            <a:r>
              <a:rPr lang="en-US" sz="2000" spc="-15" dirty="0">
                <a:solidFill>
                  <a:schemeClr val="tx1"/>
                </a:solidFill>
                <a:latin typeface="Times New Roman" panose="02020603050405020304" pitchFamily="18" charset="0"/>
                <a:cs typeface="Times New Roman" panose="02020603050405020304" pitchFamily="18" charset="0"/>
              </a:rPr>
              <a:t>u</a:t>
            </a:r>
            <a:r>
              <a:rPr lang="en-US" sz="2000" dirty="0">
                <a:solidFill>
                  <a:schemeClr val="tx1"/>
                </a:solidFill>
                <a:latin typeface="Times New Roman" panose="02020603050405020304" pitchFamily="18" charset="0"/>
                <a:cs typeface="Times New Roman" panose="02020603050405020304" pitchFamily="18" charset="0"/>
              </a:rPr>
              <a:t>d</a:t>
            </a:r>
            <a:r>
              <a:rPr lang="en-US" sz="2000" spc="-10" dirty="0">
                <a:solidFill>
                  <a:schemeClr val="tx1"/>
                </a:solidFill>
                <a:latin typeface="Times New Roman" panose="02020603050405020304" pitchFamily="18" charset="0"/>
                <a:cs typeface="Times New Roman" panose="02020603050405020304" pitchFamily="18" charset="0"/>
              </a:rPr>
              <a:t>e</a:t>
            </a:r>
            <a:r>
              <a:rPr lang="en-US" sz="2000" dirty="0">
                <a:solidFill>
                  <a:schemeClr val="tx1"/>
                </a:solidFill>
                <a:latin typeface="Times New Roman" panose="02020603050405020304" pitchFamily="18" charset="0"/>
                <a:cs typeface="Times New Roman" panose="02020603050405020304" pitchFamily="18" charset="0"/>
              </a:rPr>
              <a:t>s - </a:t>
            </a:r>
            <a:r>
              <a:rPr lang="en-US" sz="2000" spc="-5" dirty="0">
                <a:solidFill>
                  <a:schemeClr val="tx1"/>
                </a:solidFill>
                <a:latin typeface="Times New Roman" panose="02020603050405020304" pitchFamily="18" charset="0"/>
                <a:cs typeface="Times New Roman" panose="02020603050405020304" pitchFamily="18" charset="0"/>
              </a:rPr>
              <a:t>temporalis-coronoid </a:t>
            </a:r>
            <a:r>
              <a:rPr lang="en-US" sz="2000" dirty="0">
                <a:solidFill>
                  <a:schemeClr val="tx1"/>
                </a:solidFill>
                <a:latin typeface="Times New Roman" panose="02020603050405020304" pitchFamily="18" charset="0"/>
                <a:cs typeface="Times New Roman" panose="02020603050405020304" pitchFamily="18" charset="0"/>
              </a:rPr>
              <a:t>process,</a:t>
            </a:r>
            <a:r>
              <a:rPr lang="en-US" sz="2000" spc="-55"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masseter, medial pt</a:t>
            </a:r>
            <a:r>
              <a:rPr lang="en-US" sz="2000" spc="-15" dirty="0">
                <a:solidFill>
                  <a:schemeClr val="tx1"/>
                </a:solidFill>
                <a:latin typeface="Times New Roman" panose="02020603050405020304" pitchFamily="18" charset="0"/>
                <a:cs typeface="Times New Roman" panose="02020603050405020304" pitchFamily="18" charset="0"/>
              </a:rPr>
              <a:t>e</a:t>
            </a:r>
            <a:r>
              <a:rPr lang="en-US" sz="2000" dirty="0">
                <a:solidFill>
                  <a:schemeClr val="tx1"/>
                </a:solidFill>
                <a:latin typeface="Times New Roman" panose="02020603050405020304" pitchFamily="18" charset="0"/>
                <a:cs typeface="Times New Roman" panose="02020603050405020304" pitchFamily="18" charset="0"/>
              </a:rPr>
              <a:t>ry</a:t>
            </a:r>
            <a:r>
              <a:rPr lang="en-US" sz="2000" spc="-10" dirty="0">
                <a:solidFill>
                  <a:schemeClr val="tx1"/>
                </a:solidFill>
                <a:latin typeface="Times New Roman" panose="02020603050405020304" pitchFamily="18" charset="0"/>
                <a:cs typeface="Times New Roman" panose="02020603050405020304" pitchFamily="18" charset="0"/>
              </a:rPr>
              <a:t>g</a:t>
            </a:r>
            <a:r>
              <a:rPr lang="en-US" sz="2000" dirty="0">
                <a:solidFill>
                  <a:schemeClr val="tx1"/>
                </a:solidFill>
                <a:latin typeface="Times New Roman" panose="02020603050405020304" pitchFamily="18" charset="0"/>
                <a:cs typeface="Times New Roman" panose="02020603050405020304" pitchFamily="18" charset="0"/>
              </a:rPr>
              <a:t>oid – </a:t>
            </a:r>
            <a:r>
              <a:rPr lang="en-US" sz="2000" spc="-5" dirty="0">
                <a:solidFill>
                  <a:schemeClr val="tx1"/>
                </a:solidFill>
                <a:latin typeface="Times New Roman" panose="02020603050405020304" pitchFamily="18" charset="0"/>
                <a:cs typeface="Times New Roman" panose="02020603050405020304" pitchFamily="18" charset="0"/>
              </a:rPr>
              <a:t>gonial angle, teeth-alveolar bone. </a:t>
            </a:r>
            <a:endParaRPr lang="en-US" sz="2000" dirty="0">
              <a:solidFill>
                <a:schemeClr val="tx1"/>
              </a:solidFill>
              <a:latin typeface="Times New Roman" panose="02020603050405020304" pitchFamily="18" charset="0"/>
              <a:cs typeface="Times New Roman" panose="02020603050405020304" pitchFamily="18" charset="0"/>
            </a:endParaRPr>
          </a:p>
          <a:p>
            <a:endParaRPr lang="en-US" dirty="0">
              <a:latin typeface="Arial"/>
              <a:cs typeface="Arial"/>
            </a:endParaRPr>
          </a:p>
          <a:p>
            <a:endParaRPr lang="en-US" dirty="0">
              <a:latin typeface="Arial"/>
              <a:cs typeface="Arial"/>
            </a:endParaRPr>
          </a:p>
          <a:p>
            <a:endParaRPr lang="en-US" dirty="0"/>
          </a:p>
          <a:p>
            <a:endParaRPr lang="en-US" dirty="0"/>
          </a:p>
        </p:txBody>
      </p:sp>
    </p:spTree>
    <p:extLst>
      <p:ext uri="{BB962C8B-B14F-4D97-AF65-F5344CB8AC3E}">
        <p14:creationId xmlns:p14="http://schemas.microsoft.com/office/powerpoint/2010/main" val="3113200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8" y="476672"/>
            <a:ext cx="7130753" cy="5564691"/>
          </a:xfrm>
        </p:spPr>
        <p:txBody>
          <a:bodyPr>
            <a:normAutofit/>
          </a:bodyPr>
          <a:lstStyle/>
          <a:p>
            <a:endParaRPr lang="en-US" sz="2400" spc="-5" dirty="0">
              <a:solidFill>
                <a:schemeClr val="tx1"/>
              </a:solidFill>
              <a:latin typeface="Times New Roman" panose="02020603050405020304" pitchFamily="18" charset="0"/>
              <a:cs typeface="Times New Roman" panose="02020603050405020304" pitchFamily="18" charset="0"/>
            </a:endParaRPr>
          </a:p>
          <a:p>
            <a:r>
              <a:rPr lang="en-US" sz="2000" spc="-5" dirty="0">
                <a:solidFill>
                  <a:schemeClr val="tx1"/>
                </a:solidFill>
                <a:latin typeface="Times New Roman" panose="02020603050405020304" pitchFamily="18" charset="0"/>
                <a:cs typeface="Times New Roman" panose="02020603050405020304" pitchFamily="18" charset="0"/>
              </a:rPr>
              <a:t>In the ma</a:t>
            </a:r>
            <a:r>
              <a:rPr lang="en-US" sz="2000" dirty="0">
                <a:solidFill>
                  <a:schemeClr val="tx1"/>
                </a:solidFill>
                <a:latin typeface="Times New Roman" panose="02020603050405020304" pitchFamily="18" charset="0"/>
                <a:cs typeface="Times New Roman" panose="02020603050405020304" pitchFamily="18" charset="0"/>
              </a:rPr>
              <a:t>n</a:t>
            </a:r>
            <a:r>
              <a:rPr lang="en-US" sz="2000" spc="-5" dirty="0">
                <a:solidFill>
                  <a:schemeClr val="tx1"/>
                </a:solidFill>
                <a:latin typeface="Times New Roman" panose="02020603050405020304" pitchFamily="18" charset="0"/>
                <a:cs typeface="Times New Roman" panose="02020603050405020304" pitchFamily="18" charset="0"/>
              </a:rPr>
              <a:t>d</a:t>
            </a:r>
            <a:r>
              <a:rPr lang="en-US" sz="2000" dirty="0">
                <a:solidFill>
                  <a:schemeClr val="tx1"/>
                </a:solidFill>
                <a:latin typeface="Times New Roman" panose="02020603050405020304" pitchFamily="18" charset="0"/>
                <a:cs typeface="Times New Roman" panose="02020603050405020304" pitchFamily="18" charset="0"/>
              </a:rPr>
              <a:t>i</a:t>
            </a:r>
            <a:r>
              <a:rPr lang="en-US" sz="2000" spc="-5" dirty="0">
                <a:solidFill>
                  <a:schemeClr val="tx1"/>
                </a:solidFill>
                <a:latin typeface="Times New Roman" panose="02020603050405020304" pitchFamily="18" charset="0"/>
                <a:cs typeface="Times New Roman" panose="02020603050405020304" pitchFamily="18" charset="0"/>
              </a:rPr>
              <a:t>b</a:t>
            </a:r>
            <a:r>
              <a:rPr lang="en-US" sz="2000" dirty="0">
                <a:solidFill>
                  <a:schemeClr val="tx1"/>
                </a:solidFill>
                <a:latin typeface="Times New Roman" panose="02020603050405020304" pitchFamily="18" charset="0"/>
                <a:cs typeface="Times New Roman" panose="02020603050405020304" pitchFamily="18" charset="0"/>
              </a:rPr>
              <a:t>l</a:t>
            </a:r>
            <a:r>
              <a:rPr lang="en-US" sz="2000" spc="-5" dirty="0">
                <a:solidFill>
                  <a:schemeClr val="tx1"/>
                </a:solidFill>
                <a:latin typeface="Times New Roman" panose="02020603050405020304" pitchFamily="18" charset="0"/>
                <a:cs typeface="Times New Roman" panose="02020603050405020304" pitchFamily="18" charset="0"/>
              </a:rPr>
              <a:t>e</a:t>
            </a:r>
            <a:r>
              <a:rPr lang="en-US" sz="2000" dirty="0">
                <a:solidFill>
                  <a:schemeClr val="tx1"/>
                </a:solidFill>
                <a:latin typeface="Times New Roman" panose="02020603050405020304" pitchFamily="18" charset="0"/>
                <a:cs typeface="Times New Roman" panose="02020603050405020304" pitchFamily="18" charset="0"/>
              </a:rPr>
              <a:t> </a:t>
            </a:r>
            <a:r>
              <a:rPr lang="en-US" sz="2000" spc="-10" dirty="0">
                <a:solidFill>
                  <a:schemeClr val="tx1"/>
                </a:solidFill>
                <a:latin typeface="Times New Roman" panose="02020603050405020304" pitchFamily="18" charset="0"/>
                <a:cs typeface="Times New Roman" panose="02020603050405020304" pitchFamily="18" charset="0"/>
              </a:rPr>
              <a:t>w</a:t>
            </a:r>
            <a:r>
              <a:rPr lang="en-US" sz="2000" spc="-5" dirty="0">
                <a:solidFill>
                  <a:schemeClr val="tx1"/>
                </a:solidFill>
                <a:latin typeface="Times New Roman" panose="02020603050405020304" pitchFamily="18" charset="0"/>
                <a:cs typeface="Times New Roman" panose="02020603050405020304" pitchFamily="18" charset="0"/>
              </a:rPr>
              <a:t>e d</a:t>
            </a:r>
            <a:r>
              <a:rPr lang="en-US" sz="2000" dirty="0">
                <a:solidFill>
                  <a:schemeClr val="tx1"/>
                </a:solidFill>
                <a:latin typeface="Times New Roman" panose="02020603050405020304" pitchFamily="18" charset="0"/>
                <a:cs typeface="Times New Roman" panose="02020603050405020304" pitchFamily="18" charset="0"/>
              </a:rPr>
              <a:t>i</a:t>
            </a:r>
            <a:r>
              <a:rPr lang="en-US" sz="2000" spc="-5" dirty="0">
                <a:solidFill>
                  <a:schemeClr val="tx1"/>
                </a:solidFill>
                <a:latin typeface="Times New Roman" panose="02020603050405020304" pitchFamily="18" charset="0"/>
                <a:cs typeface="Times New Roman" panose="02020603050405020304" pitchFamily="18" charset="0"/>
              </a:rPr>
              <a:t>s</a:t>
            </a:r>
            <a:r>
              <a:rPr lang="en-US" sz="2000" dirty="0">
                <a:solidFill>
                  <a:schemeClr val="tx1"/>
                </a:solidFill>
                <a:latin typeface="Times New Roman" panose="02020603050405020304" pitchFamily="18" charset="0"/>
                <a:cs typeface="Times New Roman" panose="02020603050405020304" pitchFamily="18" charset="0"/>
              </a:rPr>
              <a:t>t</a:t>
            </a:r>
            <a:r>
              <a:rPr lang="en-US" sz="2000" spc="-5" dirty="0">
                <a:solidFill>
                  <a:schemeClr val="tx1"/>
                </a:solidFill>
                <a:latin typeface="Times New Roman" panose="02020603050405020304" pitchFamily="18" charset="0"/>
                <a:cs typeface="Times New Roman" panose="02020603050405020304" pitchFamily="18" charset="0"/>
              </a:rPr>
              <a:t>i</a:t>
            </a:r>
            <a:r>
              <a:rPr lang="en-US" sz="2000" dirty="0">
                <a:solidFill>
                  <a:schemeClr val="tx1"/>
                </a:solidFill>
                <a:latin typeface="Times New Roman" panose="02020603050405020304" pitchFamily="18" charset="0"/>
                <a:cs typeface="Times New Roman" panose="02020603050405020304" pitchFamily="18" charset="0"/>
              </a:rPr>
              <a:t>n</a:t>
            </a:r>
            <a:r>
              <a:rPr lang="en-US" sz="2000" spc="-5" dirty="0">
                <a:solidFill>
                  <a:schemeClr val="tx1"/>
                </a:solidFill>
                <a:latin typeface="Times New Roman" panose="02020603050405020304" pitchFamily="18" charset="0"/>
                <a:cs typeface="Times New Roman" panose="02020603050405020304" pitchFamily="18" charset="0"/>
              </a:rPr>
              <a:t>g</a:t>
            </a:r>
            <a:r>
              <a:rPr lang="en-US" sz="2000" dirty="0">
                <a:solidFill>
                  <a:schemeClr val="tx1"/>
                </a:solidFill>
                <a:latin typeface="Times New Roman" panose="02020603050405020304" pitchFamily="18" charset="0"/>
                <a:cs typeface="Times New Roman" panose="02020603050405020304" pitchFamily="18" charset="0"/>
              </a:rPr>
              <a:t>u</a:t>
            </a:r>
            <a:r>
              <a:rPr lang="en-US" sz="2000" spc="-5" dirty="0">
                <a:solidFill>
                  <a:schemeClr val="tx1"/>
                </a:solidFill>
                <a:latin typeface="Times New Roman" panose="02020603050405020304" pitchFamily="18" charset="0"/>
                <a:cs typeface="Times New Roman" panose="02020603050405020304" pitchFamily="18" charset="0"/>
              </a:rPr>
              <a:t>i</a:t>
            </a:r>
            <a:r>
              <a:rPr lang="en-US" sz="2000" dirty="0">
                <a:solidFill>
                  <a:schemeClr val="tx1"/>
                </a:solidFill>
                <a:latin typeface="Times New Roman" panose="02020603050405020304" pitchFamily="18" charset="0"/>
                <a:cs typeface="Times New Roman" panose="02020603050405020304" pitchFamily="18" charset="0"/>
              </a:rPr>
              <a:t>s</a:t>
            </a:r>
            <a:r>
              <a:rPr lang="en-US" sz="2000" spc="-5" dirty="0">
                <a:solidFill>
                  <a:schemeClr val="tx1"/>
                </a:solidFill>
                <a:latin typeface="Times New Roman" panose="02020603050405020304" pitchFamily="18" charset="0"/>
                <a:cs typeface="Times New Roman" panose="02020603050405020304" pitchFamily="18" charset="0"/>
              </a:rPr>
              <a:t>h</a:t>
            </a:r>
            <a:r>
              <a:rPr lang="en-US" sz="2000" dirty="0">
                <a:solidFill>
                  <a:schemeClr val="tx1"/>
                </a:solidFill>
                <a:latin typeface="Times New Roman" panose="02020603050405020304" pitchFamily="18" charset="0"/>
                <a:cs typeface="Times New Roman" panose="02020603050405020304" pitchFamily="18" charset="0"/>
              </a:rPr>
              <a:t> </a:t>
            </a:r>
            <a:r>
              <a:rPr lang="en-US" sz="2000" spc="-5" dirty="0">
                <a:solidFill>
                  <a:schemeClr val="tx1"/>
                </a:solidFill>
                <a:latin typeface="Times New Roman" panose="02020603050405020304" pitchFamily="18" charset="0"/>
                <a:cs typeface="Times New Roman" panose="02020603050405020304" pitchFamily="18" charset="0"/>
              </a:rPr>
              <a:t>the</a:t>
            </a:r>
            <a:r>
              <a:rPr lang="en-US" sz="2000" dirty="0">
                <a:solidFill>
                  <a:schemeClr val="tx1"/>
                </a:solidFill>
                <a:latin typeface="Times New Roman" panose="02020603050405020304" pitchFamily="18" charset="0"/>
                <a:cs typeface="Times New Roman" panose="02020603050405020304" pitchFamily="18" charset="0"/>
              </a:rPr>
              <a:t> </a:t>
            </a:r>
            <a:r>
              <a:rPr lang="en-US" sz="2000" spc="-5" dirty="0">
                <a:solidFill>
                  <a:schemeClr val="tx1"/>
                </a:solidFill>
                <a:latin typeface="Times New Roman" panose="02020603050405020304" pitchFamily="18" charset="0"/>
                <a:cs typeface="Times New Roman" panose="02020603050405020304" pitchFamily="18" charset="0"/>
              </a:rPr>
              <a:t>fo</a:t>
            </a:r>
            <a:r>
              <a:rPr lang="en-US" sz="2000" dirty="0">
                <a:solidFill>
                  <a:schemeClr val="tx1"/>
                </a:solidFill>
                <a:latin typeface="Times New Roman" panose="02020603050405020304" pitchFamily="18" charset="0"/>
                <a:cs typeface="Times New Roman" panose="02020603050405020304" pitchFamily="18" charset="0"/>
              </a:rPr>
              <a:t>l</a:t>
            </a:r>
            <a:r>
              <a:rPr lang="en-US" sz="2000" spc="-5" dirty="0">
                <a:solidFill>
                  <a:schemeClr val="tx1"/>
                </a:solidFill>
                <a:latin typeface="Times New Roman" panose="02020603050405020304" pitchFamily="18" charset="0"/>
                <a:cs typeface="Times New Roman" panose="02020603050405020304" pitchFamily="18" charset="0"/>
              </a:rPr>
              <a:t>l</a:t>
            </a:r>
            <a:r>
              <a:rPr lang="en-US" sz="2000" dirty="0">
                <a:solidFill>
                  <a:schemeClr val="tx1"/>
                </a:solidFill>
                <a:latin typeface="Times New Roman" panose="02020603050405020304" pitchFamily="18" charset="0"/>
                <a:cs typeface="Times New Roman" panose="02020603050405020304" pitchFamily="18" charset="0"/>
              </a:rPr>
              <a:t>o</a:t>
            </a:r>
            <a:r>
              <a:rPr lang="en-US" sz="2000" spc="-5" dirty="0">
                <a:solidFill>
                  <a:schemeClr val="tx1"/>
                </a:solidFill>
                <a:latin typeface="Times New Roman" panose="02020603050405020304" pitchFamily="18" charset="0"/>
                <a:cs typeface="Times New Roman" panose="02020603050405020304" pitchFamily="18" charset="0"/>
              </a:rPr>
              <a:t>wing micro</a:t>
            </a:r>
            <a:r>
              <a:rPr lang="en-US" sz="2000" dirty="0">
                <a:solidFill>
                  <a:schemeClr val="tx1"/>
                </a:solidFill>
                <a:latin typeface="Times New Roman" panose="02020603050405020304" pitchFamily="18" charset="0"/>
                <a:cs typeface="Times New Roman" panose="02020603050405020304" pitchFamily="18" charset="0"/>
              </a:rPr>
              <a:t>skeletal</a:t>
            </a:r>
            <a:r>
              <a:rPr lang="en-US" sz="2000" spc="5"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units</a:t>
            </a:r>
            <a:r>
              <a:rPr lang="en-US" sz="2400" dirty="0">
                <a:solidFill>
                  <a:schemeClr val="tx1"/>
                </a:solidFill>
                <a:latin typeface="Times New Roman" panose="02020603050405020304" pitchFamily="18" charset="0"/>
                <a:cs typeface="Times New Roman" panose="02020603050405020304" pitchFamily="18" charset="0"/>
              </a:rPr>
              <a:t>.</a:t>
            </a:r>
          </a:p>
          <a:p>
            <a:endParaRPr lang="en-US" sz="2400" dirty="0">
              <a:solidFill>
                <a:schemeClr val="tx1"/>
              </a:solidFill>
              <a:latin typeface="Times New Roman" panose="02020603050405020304" pitchFamily="18" charset="0"/>
              <a:cs typeface="Times New Roman" panose="02020603050405020304" pitchFamily="18" charset="0"/>
            </a:endParaRPr>
          </a:p>
          <a:p>
            <a:pPr lvl="1"/>
            <a:r>
              <a:rPr lang="en-US" sz="2000" spc="-5" dirty="0">
                <a:solidFill>
                  <a:schemeClr val="tx1"/>
                </a:solidFill>
                <a:latin typeface="Times New Roman" panose="02020603050405020304" pitchFamily="18" charset="0"/>
                <a:cs typeface="Times New Roman" panose="02020603050405020304" pitchFamily="18" charset="0"/>
              </a:rPr>
              <a:t>Cor</a:t>
            </a:r>
            <a:r>
              <a:rPr lang="en-US" sz="2000" spc="5" dirty="0">
                <a:solidFill>
                  <a:schemeClr val="tx1"/>
                </a:solidFill>
                <a:latin typeface="Times New Roman" panose="02020603050405020304" pitchFamily="18" charset="0"/>
                <a:cs typeface="Times New Roman" panose="02020603050405020304" pitchFamily="18" charset="0"/>
              </a:rPr>
              <a:t>on</a:t>
            </a:r>
            <a:r>
              <a:rPr lang="en-US" sz="2000" spc="-5" dirty="0">
                <a:solidFill>
                  <a:schemeClr val="tx1"/>
                </a:solidFill>
                <a:latin typeface="Times New Roman" panose="02020603050405020304" pitchFamily="18" charset="0"/>
                <a:cs typeface="Times New Roman" panose="02020603050405020304" pitchFamily="18" charset="0"/>
              </a:rPr>
              <a:t>o</a:t>
            </a:r>
            <a:r>
              <a:rPr lang="en-US" sz="2000" dirty="0">
                <a:solidFill>
                  <a:schemeClr val="tx1"/>
                </a:solidFill>
                <a:latin typeface="Times New Roman" panose="02020603050405020304" pitchFamily="18" charset="0"/>
                <a:cs typeface="Times New Roman" panose="02020603050405020304" pitchFamily="18" charset="0"/>
              </a:rPr>
              <a:t>i</a:t>
            </a:r>
            <a:r>
              <a:rPr lang="en-US" sz="2000" spc="-5" dirty="0">
                <a:solidFill>
                  <a:schemeClr val="tx1"/>
                </a:solidFill>
                <a:latin typeface="Times New Roman" panose="02020603050405020304" pitchFamily="18" charset="0"/>
                <a:cs typeface="Times New Roman" panose="02020603050405020304" pitchFamily="18" charset="0"/>
              </a:rPr>
              <a:t>d</a:t>
            </a:r>
            <a:r>
              <a:rPr lang="en-US" sz="2000" dirty="0">
                <a:solidFill>
                  <a:schemeClr val="tx1"/>
                </a:solidFill>
                <a:latin typeface="Times New Roman" panose="02020603050405020304" pitchFamily="18" charset="0"/>
                <a:cs typeface="Times New Roman" panose="02020603050405020304" pitchFamily="18" charset="0"/>
              </a:rPr>
              <a:t> </a:t>
            </a:r>
            <a:r>
              <a:rPr lang="en-US" sz="2000" spc="-5" dirty="0">
                <a:solidFill>
                  <a:schemeClr val="tx1"/>
                </a:solidFill>
                <a:latin typeface="Times New Roman" panose="02020603050405020304" pitchFamily="18" charset="0"/>
                <a:cs typeface="Times New Roman" panose="02020603050405020304" pitchFamily="18" charset="0"/>
              </a:rPr>
              <a:t>mic</a:t>
            </a:r>
            <a:r>
              <a:rPr lang="en-US" sz="2000" spc="5" dirty="0">
                <a:solidFill>
                  <a:schemeClr val="tx1"/>
                </a:solidFill>
                <a:latin typeface="Times New Roman" panose="02020603050405020304" pitchFamily="18" charset="0"/>
                <a:cs typeface="Times New Roman" panose="02020603050405020304" pitchFamily="18" charset="0"/>
              </a:rPr>
              <a:t>r</a:t>
            </a:r>
            <a:r>
              <a:rPr lang="en-US" sz="2000" spc="-5" dirty="0">
                <a:solidFill>
                  <a:schemeClr val="tx1"/>
                </a:solidFill>
                <a:latin typeface="Times New Roman" panose="02020603050405020304" pitchFamily="18" charset="0"/>
                <a:cs typeface="Times New Roman" panose="02020603050405020304" pitchFamily="18" charset="0"/>
              </a:rPr>
              <a:t>os</a:t>
            </a:r>
            <a:r>
              <a:rPr lang="en-US" sz="2000" dirty="0">
                <a:solidFill>
                  <a:schemeClr val="tx1"/>
                </a:solidFill>
                <a:latin typeface="Times New Roman" panose="02020603050405020304" pitchFamily="18" charset="0"/>
                <a:cs typeface="Times New Roman" panose="02020603050405020304" pitchFamily="18" charset="0"/>
              </a:rPr>
              <a:t>k</a:t>
            </a:r>
            <a:r>
              <a:rPr lang="en-US" sz="2000" spc="-5" dirty="0">
                <a:solidFill>
                  <a:schemeClr val="tx1"/>
                </a:solidFill>
                <a:latin typeface="Times New Roman" panose="02020603050405020304" pitchFamily="18" charset="0"/>
                <a:cs typeface="Times New Roman" panose="02020603050405020304" pitchFamily="18" charset="0"/>
              </a:rPr>
              <a:t>e</a:t>
            </a:r>
            <a:r>
              <a:rPr lang="en-US" sz="2000" dirty="0">
                <a:solidFill>
                  <a:schemeClr val="tx1"/>
                </a:solidFill>
                <a:latin typeface="Times New Roman" panose="02020603050405020304" pitchFamily="18" charset="0"/>
                <a:cs typeface="Times New Roman" panose="02020603050405020304" pitchFamily="18" charset="0"/>
              </a:rPr>
              <a:t>l</a:t>
            </a:r>
            <a:r>
              <a:rPr lang="en-US" sz="2000" spc="-5" dirty="0">
                <a:solidFill>
                  <a:schemeClr val="tx1"/>
                </a:solidFill>
                <a:latin typeface="Times New Roman" panose="02020603050405020304" pitchFamily="18" charset="0"/>
                <a:cs typeface="Times New Roman" panose="02020603050405020304" pitchFamily="18" charset="0"/>
              </a:rPr>
              <a:t>et</a:t>
            </a:r>
            <a:r>
              <a:rPr lang="en-US" sz="2000" spc="5" dirty="0">
                <a:solidFill>
                  <a:schemeClr val="tx1"/>
                </a:solidFill>
                <a:latin typeface="Times New Roman" panose="02020603050405020304" pitchFamily="18" charset="0"/>
                <a:cs typeface="Times New Roman" panose="02020603050405020304" pitchFamily="18" charset="0"/>
              </a:rPr>
              <a:t>a</a:t>
            </a:r>
            <a:r>
              <a:rPr lang="en-US" sz="2000" spc="-5" dirty="0">
                <a:solidFill>
                  <a:schemeClr val="tx1"/>
                </a:solidFill>
                <a:latin typeface="Times New Roman" panose="02020603050405020304" pitchFamily="18" charset="0"/>
                <a:cs typeface="Times New Roman" panose="02020603050405020304" pitchFamily="18" charset="0"/>
              </a:rPr>
              <a:t>l</a:t>
            </a:r>
            <a:r>
              <a:rPr lang="en-US" sz="2000" dirty="0">
                <a:solidFill>
                  <a:schemeClr val="tx1"/>
                </a:solidFill>
                <a:latin typeface="Times New Roman" panose="02020603050405020304" pitchFamily="18" charset="0"/>
                <a:cs typeface="Times New Roman" panose="02020603050405020304" pitchFamily="18" charset="0"/>
              </a:rPr>
              <a:t>	</a:t>
            </a:r>
            <a:r>
              <a:rPr lang="en-US" sz="2000" spc="-5" dirty="0">
                <a:solidFill>
                  <a:schemeClr val="tx1"/>
                </a:solidFill>
                <a:latin typeface="Times New Roman" panose="02020603050405020304" pitchFamily="18" charset="0"/>
                <a:cs typeface="Times New Roman" panose="02020603050405020304" pitchFamily="18" charset="0"/>
              </a:rPr>
              <a:t>u</a:t>
            </a:r>
            <a:r>
              <a:rPr lang="en-US" sz="2000" dirty="0">
                <a:solidFill>
                  <a:schemeClr val="tx1"/>
                </a:solidFill>
                <a:latin typeface="Times New Roman" panose="02020603050405020304" pitchFamily="18" charset="0"/>
                <a:cs typeface="Times New Roman" panose="02020603050405020304" pitchFamily="18" charset="0"/>
              </a:rPr>
              <a:t>n</a:t>
            </a:r>
            <a:r>
              <a:rPr lang="en-US" sz="2000" spc="-5" dirty="0">
                <a:solidFill>
                  <a:schemeClr val="tx1"/>
                </a:solidFill>
                <a:latin typeface="Times New Roman" panose="02020603050405020304" pitchFamily="18" charset="0"/>
                <a:cs typeface="Times New Roman" panose="02020603050405020304" pitchFamily="18" charset="0"/>
              </a:rPr>
              <a:t>it</a:t>
            </a:r>
            <a:r>
              <a:rPr lang="en-US" sz="2000" dirty="0">
                <a:solidFill>
                  <a:schemeClr val="tx1"/>
                </a:solidFill>
                <a:latin typeface="Times New Roman" panose="02020603050405020304" pitchFamily="18" charset="0"/>
                <a:cs typeface="Times New Roman" panose="02020603050405020304" pitchFamily="18" charset="0"/>
              </a:rPr>
              <a:t>	</a:t>
            </a:r>
            <a:r>
              <a:rPr lang="en-US" sz="2000" spc="-5" dirty="0">
                <a:solidFill>
                  <a:schemeClr val="tx1"/>
                </a:solidFill>
                <a:latin typeface="Times New Roman" panose="02020603050405020304" pitchFamily="18" charset="0"/>
                <a:cs typeface="Times New Roman" panose="02020603050405020304" pitchFamily="18" charset="0"/>
              </a:rPr>
              <a:t>–</a:t>
            </a:r>
            <a:r>
              <a:rPr lang="en-US" sz="2000" dirty="0">
                <a:solidFill>
                  <a:schemeClr val="tx1"/>
                </a:solidFill>
                <a:latin typeface="Times New Roman" panose="02020603050405020304" pitchFamily="18" charset="0"/>
                <a:cs typeface="Times New Roman" panose="02020603050405020304" pitchFamily="18" charset="0"/>
              </a:rPr>
              <a:t> </a:t>
            </a:r>
            <a:r>
              <a:rPr lang="en-US" sz="2000" spc="-5" dirty="0">
                <a:solidFill>
                  <a:schemeClr val="tx1"/>
                </a:solidFill>
                <a:latin typeface="Times New Roman" panose="02020603050405020304" pitchFamily="18" charset="0"/>
                <a:cs typeface="Times New Roman" panose="02020603050405020304" pitchFamily="18" charset="0"/>
              </a:rPr>
              <a:t>r</a:t>
            </a:r>
            <a:r>
              <a:rPr lang="en-US" sz="2000" dirty="0">
                <a:solidFill>
                  <a:schemeClr val="tx1"/>
                </a:solidFill>
                <a:latin typeface="Times New Roman" panose="02020603050405020304" pitchFamily="18" charset="0"/>
                <a:cs typeface="Times New Roman" panose="02020603050405020304" pitchFamily="18" charset="0"/>
              </a:rPr>
              <a:t>e</a:t>
            </a:r>
            <a:r>
              <a:rPr lang="en-US" sz="2000" spc="-5" dirty="0">
                <a:solidFill>
                  <a:schemeClr val="tx1"/>
                </a:solidFill>
                <a:latin typeface="Times New Roman" panose="02020603050405020304" pitchFamily="18" charset="0"/>
                <a:cs typeface="Times New Roman" panose="02020603050405020304" pitchFamily="18" charset="0"/>
              </a:rPr>
              <a:t>l</a:t>
            </a:r>
            <a:r>
              <a:rPr lang="en-US" sz="2000" dirty="0">
                <a:solidFill>
                  <a:schemeClr val="tx1"/>
                </a:solidFill>
                <a:latin typeface="Times New Roman" panose="02020603050405020304" pitchFamily="18" charset="0"/>
                <a:cs typeface="Times New Roman" panose="02020603050405020304" pitchFamily="18" charset="0"/>
              </a:rPr>
              <a:t>a</a:t>
            </a:r>
            <a:r>
              <a:rPr lang="en-US" sz="2000" spc="-5" dirty="0">
                <a:solidFill>
                  <a:schemeClr val="tx1"/>
                </a:solidFill>
                <a:latin typeface="Times New Roman" panose="02020603050405020304" pitchFamily="18" charset="0"/>
                <a:cs typeface="Times New Roman" panose="02020603050405020304" pitchFamily="18" charset="0"/>
              </a:rPr>
              <a:t>t</a:t>
            </a:r>
            <a:r>
              <a:rPr lang="en-US" sz="2000" spc="10" dirty="0">
                <a:solidFill>
                  <a:schemeClr val="tx1"/>
                </a:solidFill>
                <a:latin typeface="Times New Roman" panose="02020603050405020304" pitchFamily="18" charset="0"/>
                <a:cs typeface="Times New Roman" panose="02020603050405020304" pitchFamily="18" charset="0"/>
              </a:rPr>
              <a:t>e</a:t>
            </a:r>
            <a:r>
              <a:rPr lang="en-US" sz="2000" spc="-5" dirty="0">
                <a:solidFill>
                  <a:schemeClr val="tx1"/>
                </a:solidFill>
                <a:latin typeface="Times New Roman" panose="02020603050405020304" pitchFamily="18" charset="0"/>
                <a:cs typeface="Times New Roman" panose="02020603050405020304" pitchFamily="18" charset="0"/>
              </a:rPr>
              <a:t>d</a:t>
            </a:r>
            <a:r>
              <a:rPr lang="en-US" sz="2000" dirty="0">
                <a:solidFill>
                  <a:schemeClr val="tx1"/>
                </a:solidFill>
                <a:latin typeface="Times New Roman" panose="02020603050405020304" pitchFamily="18" charset="0"/>
                <a:cs typeface="Times New Roman" panose="02020603050405020304" pitchFamily="18" charset="0"/>
              </a:rPr>
              <a:t>	</a:t>
            </a:r>
            <a:r>
              <a:rPr lang="en-US" sz="2000" spc="-5" dirty="0">
                <a:solidFill>
                  <a:schemeClr val="tx1"/>
                </a:solidFill>
                <a:latin typeface="Times New Roman" panose="02020603050405020304" pitchFamily="18" charset="0"/>
                <a:cs typeface="Times New Roman" panose="02020603050405020304" pitchFamily="18" charset="0"/>
              </a:rPr>
              <a:t>to </a:t>
            </a:r>
            <a:r>
              <a:rPr lang="en-US" sz="2000" dirty="0">
                <a:solidFill>
                  <a:schemeClr val="tx1"/>
                </a:solidFill>
                <a:latin typeface="Times New Roman" panose="02020603050405020304" pitchFamily="18" charset="0"/>
                <a:cs typeface="Times New Roman" panose="02020603050405020304" pitchFamily="18" charset="0"/>
              </a:rPr>
              <a:t>functional </a:t>
            </a:r>
            <a:r>
              <a:rPr lang="en-US" sz="2000" spc="-5" dirty="0">
                <a:solidFill>
                  <a:schemeClr val="tx1"/>
                </a:solidFill>
                <a:latin typeface="Times New Roman" panose="02020603050405020304" pitchFamily="18" charset="0"/>
                <a:cs typeface="Times New Roman" panose="02020603050405020304" pitchFamily="18" charset="0"/>
              </a:rPr>
              <a:t>demands </a:t>
            </a:r>
            <a:r>
              <a:rPr lang="en-US" sz="2000" dirty="0">
                <a:solidFill>
                  <a:schemeClr val="tx1"/>
                </a:solidFill>
                <a:latin typeface="Times New Roman" panose="02020603050405020304" pitchFamily="18" charset="0"/>
                <a:cs typeface="Times New Roman" panose="02020603050405020304" pitchFamily="18" charset="0"/>
              </a:rPr>
              <a:t>of</a:t>
            </a:r>
            <a:r>
              <a:rPr lang="en-US" sz="2000" spc="25"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temporalis muscle</a:t>
            </a:r>
          </a:p>
          <a:p>
            <a:pPr lvl="1"/>
            <a:endParaRPr lang="en-US" sz="2000" dirty="0">
              <a:solidFill>
                <a:schemeClr val="tx1"/>
              </a:solidFill>
              <a:latin typeface="Times New Roman" panose="02020603050405020304" pitchFamily="18" charset="0"/>
              <a:cs typeface="Times New Roman" panose="02020603050405020304" pitchFamily="18" charset="0"/>
            </a:endParaRPr>
          </a:p>
          <a:p>
            <a:pPr lvl="1"/>
            <a:r>
              <a:rPr lang="en-US" sz="2000" spc="-5" dirty="0">
                <a:solidFill>
                  <a:schemeClr val="tx1"/>
                </a:solidFill>
                <a:latin typeface="Times New Roman" panose="02020603050405020304" pitchFamily="18" charset="0"/>
                <a:cs typeface="Times New Roman" panose="02020603050405020304" pitchFamily="18" charset="0"/>
              </a:rPr>
              <a:t>Alveolar unit – related to </a:t>
            </a:r>
            <a:r>
              <a:rPr lang="en-US" sz="2000" dirty="0">
                <a:solidFill>
                  <a:schemeClr val="tx1"/>
                </a:solidFill>
                <a:latin typeface="Times New Roman" panose="02020603050405020304" pitchFamily="18" charset="0"/>
                <a:cs typeface="Times New Roman" panose="02020603050405020304" pitchFamily="18" charset="0"/>
              </a:rPr>
              <a:t>presence of</a:t>
            </a:r>
            <a:r>
              <a:rPr lang="en-US" sz="2000" spc="125"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teeth.</a:t>
            </a:r>
          </a:p>
          <a:p>
            <a:pPr lvl="1"/>
            <a:endParaRPr lang="en-US" sz="2000" dirty="0">
              <a:solidFill>
                <a:schemeClr val="tx1"/>
              </a:solidFill>
              <a:latin typeface="Times New Roman" panose="02020603050405020304" pitchFamily="18" charset="0"/>
              <a:cs typeface="Times New Roman" panose="02020603050405020304" pitchFamily="18" charset="0"/>
            </a:endParaRPr>
          </a:p>
          <a:p>
            <a:pPr lvl="1"/>
            <a:r>
              <a:rPr lang="en-US" sz="2000" spc="-5" dirty="0">
                <a:solidFill>
                  <a:schemeClr val="tx1"/>
                </a:solidFill>
                <a:latin typeface="Times New Roman" panose="02020603050405020304" pitchFamily="18" charset="0"/>
                <a:cs typeface="Times New Roman" panose="02020603050405020304" pitchFamily="18" charset="0"/>
              </a:rPr>
              <a:t>Bas</a:t>
            </a:r>
            <a:r>
              <a:rPr lang="en-US" sz="2000" dirty="0">
                <a:solidFill>
                  <a:schemeClr val="tx1"/>
                </a:solidFill>
                <a:latin typeface="Times New Roman" panose="02020603050405020304" pitchFamily="18" charset="0"/>
                <a:cs typeface="Times New Roman" panose="02020603050405020304" pitchFamily="18" charset="0"/>
              </a:rPr>
              <a:t>a</a:t>
            </a:r>
            <a:r>
              <a:rPr lang="en-US" sz="2000" spc="-5" dirty="0">
                <a:solidFill>
                  <a:schemeClr val="tx1"/>
                </a:solidFill>
                <a:latin typeface="Times New Roman" panose="02020603050405020304" pitchFamily="18" charset="0"/>
                <a:cs typeface="Times New Roman" panose="02020603050405020304" pitchFamily="18" charset="0"/>
              </a:rPr>
              <a:t>l</a:t>
            </a:r>
            <a:r>
              <a:rPr lang="en-US" sz="2000" dirty="0">
                <a:solidFill>
                  <a:schemeClr val="tx1"/>
                </a:solidFill>
                <a:latin typeface="Times New Roman" panose="02020603050405020304" pitchFamily="18" charset="0"/>
                <a:cs typeface="Times New Roman" panose="02020603050405020304" pitchFamily="18" charset="0"/>
              </a:rPr>
              <a:t>	</a:t>
            </a:r>
            <a:r>
              <a:rPr lang="en-US" sz="2000" spc="-5" dirty="0">
                <a:solidFill>
                  <a:schemeClr val="tx1"/>
                </a:solidFill>
                <a:latin typeface="Times New Roman" panose="02020603050405020304" pitchFamily="18" charset="0"/>
                <a:cs typeface="Times New Roman" panose="02020603050405020304" pitchFamily="18" charset="0"/>
              </a:rPr>
              <a:t>mic</a:t>
            </a:r>
            <a:r>
              <a:rPr lang="en-US" sz="2000" spc="5" dirty="0">
                <a:solidFill>
                  <a:schemeClr val="tx1"/>
                </a:solidFill>
                <a:latin typeface="Times New Roman" panose="02020603050405020304" pitchFamily="18" charset="0"/>
                <a:cs typeface="Times New Roman" panose="02020603050405020304" pitchFamily="18" charset="0"/>
              </a:rPr>
              <a:t>r</a:t>
            </a:r>
            <a:r>
              <a:rPr lang="en-US" sz="2000" spc="-5" dirty="0">
                <a:solidFill>
                  <a:schemeClr val="tx1"/>
                </a:solidFill>
                <a:latin typeface="Times New Roman" panose="02020603050405020304" pitchFamily="18" charset="0"/>
                <a:cs typeface="Times New Roman" panose="02020603050405020304" pitchFamily="18" charset="0"/>
              </a:rPr>
              <a:t>o</a:t>
            </a:r>
            <a:r>
              <a:rPr lang="en-US" sz="2000" dirty="0">
                <a:solidFill>
                  <a:schemeClr val="tx1"/>
                </a:solidFill>
                <a:latin typeface="Times New Roman" panose="02020603050405020304" pitchFamily="18" charset="0"/>
                <a:cs typeface="Times New Roman" panose="02020603050405020304" pitchFamily="18" charset="0"/>
              </a:rPr>
              <a:t> </a:t>
            </a:r>
            <a:r>
              <a:rPr lang="en-US" sz="2000" spc="-5" dirty="0">
                <a:solidFill>
                  <a:schemeClr val="tx1"/>
                </a:solidFill>
                <a:latin typeface="Times New Roman" panose="02020603050405020304" pitchFamily="18" charset="0"/>
                <a:cs typeface="Times New Roman" panose="02020603050405020304" pitchFamily="18" charset="0"/>
              </a:rPr>
              <a:t>ske</a:t>
            </a:r>
            <a:r>
              <a:rPr lang="en-US" sz="2000" dirty="0">
                <a:solidFill>
                  <a:schemeClr val="tx1"/>
                </a:solidFill>
                <a:latin typeface="Times New Roman" panose="02020603050405020304" pitchFamily="18" charset="0"/>
                <a:cs typeface="Times New Roman" panose="02020603050405020304" pitchFamily="18" charset="0"/>
              </a:rPr>
              <a:t>l</a:t>
            </a:r>
            <a:r>
              <a:rPr lang="en-US" sz="2000" spc="-5" dirty="0">
                <a:solidFill>
                  <a:schemeClr val="tx1"/>
                </a:solidFill>
                <a:latin typeface="Times New Roman" panose="02020603050405020304" pitchFamily="18" charset="0"/>
                <a:cs typeface="Times New Roman" panose="02020603050405020304" pitchFamily="18" charset="0"/>
              </a:rPr>
              <a:t>et</a:t>
            </a:r>
            <a:r>
              <a:rPr lang="en-US" sz="2000" spc="5" dirty="0">
                <a:solidFill>
                  <a:schemeClr val="tx1"/>
                </a:solidFill>
                <a:latin typeface="Times New Roman" panose="02020603050405020304" pitchFamily="18" charset="0"/>
                <a:cs typeface="Times New Roman" panose="02020603050405020304" pitchFamily="18" charset="0"/>
              </a:rPr>
              <a:t>a</a:t>
            </a:r>
            <a:r>
              <a:rPr lang="en-US" sz="2000" spc="-5" dirty="0">
                <a:solidFill>
                  <a:schemeClr val="tx1"/>
                </a:solidFill>
                <a:latin typeface="Times New Roman" panose="02020603050405020304" pitchFamily="18" charset="0"/>
                <a:cs typeface="Times New Roman" panose="02020603050405020304" pitchFamily="18" charset="0"/>
              </a:rPr>
              <a:t>l</a:t>
            </a:r>
            <a:r>
              <a:rPr lang="en-US" sz="2000" dirty="0">
                <a:solidFill>
                  <a:schemeClr val="tx1"/>
                </a:solidFill>
                <a:latin typeface="Times New Roman" panose="02020603050405020304" pitchFamily="18" charset="0"/>
                <a:cs typeface="Times New Roman" panose="02020603050405020304" pitchFamily="18" charset="0"/>
              </a:rPr>
              <a:t> </a:t>
            </a:r>
            <a:r>
              <a:rPr lang="en-US" sz="2000" spc="-5" dirty="0">
                <a:solidFill>
                  <a:schemeClr val="tx1"/>
                </a:solidFill>
                <a:latin typeface="Times New Roman" panose="02020603050405020304" pitchFamily="18" charset="0"/>
                <a:cs typeface="Times New Roman" panose="02020603050405020304" pitchFamily="18" charset="0"/>
              </a:rPr>
              <a:t>u</a:t>
            </a:r>
            <a:r>
              <a:rPr lang="en-US" sz="2000" dirty="0">
                <a:solidFill>
                  <a:schemeClr val="tx1"/>
                </a:solidFill>
                <a:latin typeface="Times New Roman" panose="02020603050405020304" pitchFamily="18" charset="0"/>
                <a:cs typeface="Times New Roman" panose="02020603050405020304" pitchFamily="18" charset="0"/>
              </a:rPr>
              <a:t>n</a:t>
            </a:r>
            <a:r>
              <a:rPr lang="en-US" sz="2000" spc="-5" dirty="0">
                <a:solidFill>
                  <a:schemeClr val="tx1"/>
                </a:solidFill>
                <a:latin typeface="Times New Roman" panose="02020603050405020304" pitchFamily="18" charset="0"/>
                <a:cs typeface="Times New Roman" panose="02020603050405020304" pitchFamily="18" charset="0"/>
              </a:rPr>
              <a:t>it</a:t>
            </a:r>
            <a:r>
              <a:rPr lang="en-US" sz="2000" dirty="0">
                <a:solidFill>
                  <a:schemeClr val="tx1"/>
                </a:solidFill>
                <a:latin typeface="Times New Roman" panose="02020603050405020304" pitchFamily="18" charset="0"/>
                <a:cs typeface="Times New Roman" panose="02020603050405020304" pitchFamily="18" charset="0"/>
              </a:rPr>
              <a:t> </a:t>
            </a:r>
            <a:r>
              <a:rPr lang="en-US" sz="2000" spc="-5" dirty="0">
                <a:solidFill>
                  <a:schemeClr val="tx1"/>
                </a:solidFill>
                <a:latin typeface="Times New Roman" panose="02020603050405020304" pitchFamily="18" charset="0"/>
                <a:cs typeface="Times New Roman" panose="02020603050405020304" pitchFamily="18" charset="0"/>
              </a:rPr>
              <a:t>–</a:t>
            </a:r>
            <a:r>
              <a:rPr lang="en-US" sz="2000" dirty="0">
                <a:solidFill>
                  <a:schemeClr val="tx1"/>
                </a:solidFill>
                <a:latin typeface="Times New Roman" panose="02020603050405020304" pitchFamily="18" charset="0"/>
                <a:cs typeface="Times New Roman" panose="02020603050405020304" pitchFamily="18" charset="0"/>
              </a:rPr>
              <a:t> </a:t>
            </a:r>
            <a:r>
              <a:rPr lang="en-US" sz="2000" spc="-5" dirty="0">
                <a:solidFill>
                  <a:schemeClr val="tx1"/>
                </a:solidFill>
                <a:latin typeface="Times New Roman" panose="02020603050405020304" pitchFamily="18" charset="0"/>
                <a:cs typeface="Times New Roman" panose="02020603050405020304" pitchFamily="18" charset="0"/>
              </a:rPr>
              <a:t>r</a:t>
            </a:r>
            <a:r>
              <a:rPr lang="en-US" sz="2000" dirty="0">
                <a:solidFill>
                  <a:schemeClr val="tx1"/>
                </a:solidFill>
                <a:latin typeface="Times New Roman" panose="02020603050405020304" pitchFamily="18" charset="0"/>
                <a:cs typeface="Times New Roman" panose="02020603050405020304" pitchFamily="18" charset="0"/>
              </a:rPr>
              <a:t>e</a:t>
            </a:r>
            <a:r>
              <a:rPr lang="en-US" sz="2000" spc="-5" dirty="0">
                <a:solidFill>
                  <a:schemeClr val="tx1"/>
                </a:solidFill>
                <a:latin typeface="Times New Roman" panose="02020603050405020304" pitchFamily="18" charset="0"/>
                <a:cs typeface="Times New Roman" panose="02020603050405020304" pitchFamily="18" charset="0"/>
              </a:rPr>
              <a:t>l</a:t>
            </a:r>
            <a:r>
              <a:rPr lang="en-US" sz="2000" dirty="0">
                <a:solidFill>
                  <a:schemeClr val="tx1"/>
                </a:solidFill>
                <a:latin typeface="Times New Roman" panose="02020603050405020304" pitchFamily="18" charset="0"/>
                <a:cs typeface="Times New Roman" panose="02020603050405020304" pitchFamily="18" charset="0"/>
              </a:rPr>
              <a:t>a</a:t>
            </a:r>
            <a:r>
              <a:rPr lang="en-US" sz="2000" spc="-5" dirty="0">
                <a:solidFill>
                  <a:schemeClr val="tx1"/>
                </a:solidFill>
                <a:latin typeface="Times New Roman" panose="02020603050405020304" pitchFamily="18" charset="0"/>
                <a:cs typeface="Times New Roman" panose="02020603050405020304" pitchFamily="18" charset="0"/>
              </a:rPr>
              <a:t>ted</a:t>
            </a:r>
            <a:r>
              <a:rPr lang="en-US" sz="2000" dirty="0">
                <a:solidFill>
                  <a:schemeClr val="tx1"/>
                </a:solidFill>
                <a:latin typeface="Times New Roman" panose="02020603050405020304" pitchFamily="18" charset="0"/>
                <a:cs typeface="Times New Roman" panose="02020603050405020304" pitchFamily="18" charset="0"/>
              </a:rPr>
              <a:t> </a:t>
            </a:r>
            <a:r>
              <a:rPr lang="en-US" sz="2000" spc="-5" dirty="0">
                <a:solidFill>
                  <a:schemeClr val="tx1"/>
                </a:solidFill>
                <a:latin typeface="Times New Roman" panose="02020603050405020304" pitchFamily="18" charset="0"/>
                <a:cs typeface="Times New Roman" panose="02020603050405020304" pitchFamily="18" charset="0"/>
              </a:rPr>
              <a:t>to</a:t>
            </a:r>
            <a:r>
              <a:rPr lang="en-US" sz="2000" dirty="0">
                <a:solidFill>
                  <a:schemeClr val="tx1"/>
                </a:solidFill>
                <a:latin typeface="Times New Roman" panose="02020603050405020304" pitchFamily="18" charset="0"/>
                <a:cs typeface="Times New Roman" panose="02020603050405020304" pitchFamily="18" charset="0"/>
              </a:rPr>
              <a:t> </a:t>
            </a:r>
            <a:r>
              <a:rPr lang="en-US" sz="2000" spc="-5" dirty="0">
                <a:solidFill>
                  <a:schemeClr val="tx1"/>
                </a:solidFill>
                <a:latin typeface="Times New Roman" panose="02020603050405020304" pitchFamily="18" charset="0"/>
                <a:cs typeface="Times New Roman" panose="02020603050405020304" pitchFamily="18" charset="0"/>
              </a:rPr>
              <a:t>i</a:t>
            </a:r>
            <a:r>
              <a:rPr lang="en-US" sz="2000" dirty="0">
                <a:solidFill>
                  <a:schemeClr val="tx1"/>
                </a:solidFill>
                <a:latin typeface="Times New Roman" panose="02020603050405020304" pitchFamily="18" charset="0"/>
                <a:cs typeface="Times New Roman" panose="02020603050405020304" pitchFamily="18" charset="0"/>
              </a:rPr>
              <a:t>n</a:t>
            </a:r>
            <a:r>
              <a:rPr lang="en-US" sz="2000" spc="-5" dirty="0">
                <a:solidFill>
                  <a:schemeClr val="tx1"/>
                </a:solidFill>
                <a:latin typeface="Times New Roman" panose="02020603050405020304" pitchFamily="18" charset="0"/>
                <a:cs typeface="Times New Roman" panose="02020603050405020304" pitchFamily="18" charset="0"/>
              </a:rPr>
              <a:t>feri</a:t>
            </a:r>
            <a:r>
              <a:rPr lang="en-US" sz="2000" dirty="0">
                <a:solidFill>
                  <a:schemeClr val="tx1"/>
                </a:solidFill>
                <a:latin typeface="Times New Roman" panose="02020603050405020304" pitchFamily="18" charset="0"/>
                <a:cs typeface="Times New Roman" panose="02020603050405020304" pitchFamily="18" charset="0"/>
              </a:rPr>
              <a:t>o</a:t>
            </a:r>
            <a:r>
              <a:rPr lang="en-US" sz="2000" spc="-5" dirty="0">
                <a:solidFill>
                  <a:schemeClr val="tx1"/>
                </a:solidFill>
                <a:latin typeface="Times New Roman" panose="02020603050405020304" pitchFamily="18" charset="0"/>
                <a:cs typeface="Times New Roman" panose="02020603050405020304" pitchFamily="18" charset="0"/>
              </a:rPr>
              <a:t>r alveolar </a:t>
            </a:r>
            <a:r>
              <a:rPr lang="en-US" sz="2000" dirty="0">
                <a:solidFill>
                  <a:schemeClr val="tx1"/>
                </a:solidFill>
                <a:latin typeface="Times New Roman" panose="02020603050405020304" pitchFamily="18" charset="0"/>
                <a:cs typeface="Times New Roman" panose="02020603050405020304" pitchFamily="18" charset="0"/>
              </a:rPr>
              <a:t>neurovascular</a:t>
            </a:r>
            <a:r>
              <a:rPr lang="en-US" sz="2000" spc="30"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bundle.</a:t>
            </a:r>
          </a:p>
        </p:txBody>
      </p:sp>
    </p:spTree>
    <p:extLst>
      <p:ext uri="{BB962C8B-B14F-4D97-AF65-F5344CB8AC3E}">
        <p14:creationId xmlns:p14="http://schemas.microsoft.com/office/powerpoint/2010/main" val="4216348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052736"/>
            <a:ext cx="6347714" cy="4968552"/>
          </a:xfrm>
        </p:spPr>
        <p:txBody>
          <a:bodyPr>
            <a:normAutofit/>
          </a:bodyPr>
          <a:lstStyle/>
          <a:p>
            <a:r>
              <a:rPr lang="en-US" sz="3900" b="1" dirty="0">
                <a:solidFill>
                  <a:schemeClr val="accent5"/>
                </a:solidFill>
                <a:latin typeface="Times New Roman" panose="02020603050405020304" pitchFamily="18" charset="0"/>
                <a:cs typeface="Times New Roman" panose="02020603050405020304" pitchFamily="18" charset="0"/>
              </a:rPr>
              <a:t>Macroskeletal units </a:t>
            </a:r>
            <a:r>
              <a:rPr lang="en-US" sz="2600" i="1" dirty="0">
                <a:latin typeface="Times New Roman" panose="02020603050405020304" pitchFamily="18" charset="0"/>
                <a:cs typeface="Times New Roman" panose="02020603050405020304" pitchFamily="18" charset="0"/>
              </a:rPr>
              <a:t>are made of core of :</a:t>
            </a:r>
            <a:endParaRPr lang="en-US" sz="2200" i="1" dirty="0">
              <a:latin typeface="Times New Roman" panose="02020603050405020304" pitchFamily="18" charset="0"/>
              <a:cs typeface="Times New Roman" panose="02020603050405020304" pitchFamily="18" charset="0"/>
            </a:endParaRPr>
          </a:p>
          <a:p>
            <a:endParaRPr lang="en-US" dirty="0"/>
          </a:p>
        </p:txBody>
      </p:sp>
      <p:graphicFrame>
        <p:nvGraphicFramePr>
          <p:cNvPr id="4" name="Diagram 3"/>
          <p:cNvGraphicFramePr/>
          <p:nvPr>
            <p:extLst>
              <p:ext uri="{D42A27DB-BD31-4B8C-83A1-F6EECF244321}">
                <p14:modId xmlns:p14="http://schemas.microsoft.com/office/powerpoint/2010/main" val="2855399438"/>
              </p:ext>
            </p:extLst>
          </p:nvPr>
        </p:nvGraphicFramePr>
        <p:xfrm>
          <a:off x="971600" y="2204864"/>
          <a:ext cx="648072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6501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8" y="836712"/>
            <a:ext cx="6482681" cy="5204651"/>
          </a:xfrm>
        </p:spPr>
        <p:txBody>
          <a:bodyPr>
            <a:normAutofit/>
          </a:bodyPr>
          <a:lstStyle/>
          <a:p>
            <a:r>
              <a:rPr lang="en-US" sz="2000" dirty="0">
                <a:latin typeface="Times New Roman" panose="02020603050405020304" pitchFamily="18" charset="0"/>
                <a:cs typeface="Times New Roman" panose="02020603050405020304" pitchFamily="18" charset="0"/>
              </a:rPr>
              <a:t>Through the neurotrophic influence, the spatial constancy of the infra orbital canal with respect to anterior cranial base and mandibular canal from foramen </a:t>
            </a:r>
            <a:r>
              <a:rPr lang="en-US" sz="2000" dirty="0" err="1">
                <a:latin typeface="Times New Roman" panose="02020603050405020304" pitchFamily="18" charset="0"/>
                <a:cs typeface="Times New Roman" panose="02020603050405020304" pitchFamily="18" charset="0"/>
              </a:rPr>
              <a:t>ovale</a:t>
            </a:r>
            <a:r>
              <a:rPr lang="en-US" sz="2000" dirty="0">
                <a:latin typeface="Times New Roman" panose="02020603050405020304" pitchFamily="18" charset="0"/>
                <a:cs typeface="Times New Roman" panose="02020603050405020304" pitchFamily="18" charset="0"/>
              </a:rPr>
              <a:t> through mandibular foramen is maintained </a:t>
            </a:r>
            <a:r>
              <a:rPr lang="en-US" sz="24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UNLOADED NERVE CONCEPT</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Moss and Greenberg pointed out the basic maxillary unit is the  core which supports and protects the infraorbital neurovascular triad, and in mandible, the basal tubular portion which protect the mandibular canal</a:t>
            </a:r>
            <a:r>
              <a:rPr lang="en-US" sz="2400" dirty="0">
                <a:latin typeface="Times New Roman" panose="02020603050405020304" pitchFamily="18" charset="0"/>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0608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620688"/>
            <a:ext cx="6347714" cy="5420675"/>
          </a:xfrm>
        </p:spPr>
        <p:txBody>
          <a:bodyPr/>
          <a:lstStyle/>
          <a:p>
            <a:r>
              <a:rPr lang="en-US" sz="2000" dirty="0">
                <a:latin typeface="Times New Roman" panose="02020603050405020304" pitchFamily="18" charset="0"/>
                <a:cs typeface="Times New Roman" panose="02020603050405020304" pitchFamily="18" charset="0"/>
              </a:rPr>
              <a:t>The capsular matrix expansion causes the </a:t>
            </a:r>
            <a:r>
              <a:rPr lang="en-US" sz="2000" dirty="0" err="1">
                <a:latin typeface="Times New Roman" panose="02020603050405020304" pitchFamily="18" charset="0"/>
                <a:cs typeface="Times New Roman" panose="02020603050405020304" pitchFamily="18" charset="0"/>
              </a:rPr>
              <a:t>macroskeletal</a:t>
            </a:r>
            <a:r>
              <a:rPr lang="en-US" sz="2000" dirty="0">
                <a:latin typeface="Times New Roman" panose="02020603050405020304" pitchFamily="18" charset="0"/>
                <a:cs typeface="Times New Roman" panose="02020603050405020304" pitchFamily="18" charset="0"/>
              </a:rPr>
              <a:t> unit to passively change the position. This process is called translation growth of skeletal structures.</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The overall skeletal growth is a combination of changes in </a:t>
            </a:r>
            <a:r>
              <a:rPr lang="en-US" sz="2000" dirty="0" err="1">
                <a:latin typeface="Times New Roman" panose="02020603050405020304" pitchFamily="18" charset="0"/>
                <a:cs typeface="Times New Roman" panose="02020603050405020304" pitchFamily="18" charset="0"/>
              </a:rPr>
              <a:t>micoskeletal</a:t>
            </a:r>
            <a:r>
              <a:rPr lang="en-US" sz="2000" dirty="0">
                <a:latin typeface="Times New Roman" panose="02020603050405020304" pitchFamily="18" charset="0"/>
                <a:cs typeface="Times New Roman" panose="02020603050405020304" pitchFamily="18" charset="0"/>
              </a:rPr>
              <a:t> and </a:t>
            </a:r>
            <a:r>
              <a:rPr lang="en-US" sz="2000" dirty="0" err="1">
                <a:latin typeface="Times New Roman" panose="02020603050405020304" pitchFamily="18" charset="0"/>
                <a:cs typeface="Times New Roman" panose="02020603050405020304" pitchFamily="18" charset="0"/>
              </a:rPr>
              <a:t>macroskeletal</a:t>
            </a:r>
            <a:r>
              <a:rPr lang="en-US" sz="2000" dirty="0">
                <a:latin typeface="Times New Roman" panose="02020603050405020304" pitchFamily="18" charset="0"/>
                <a:cs typeface="Times New Roman" panose="02020603050405020304" pitchFamily="18" charset="0"/>
              </a:rPr>
              <a:t> units due to stimulation of periosteal and capsular matrices respectively. </a:t>
            </a:r>
          </a:p>
          <a:p>
            <a:endParaRPr lang="en-US" sz="2000" dirty="0">
              <a:latin typeface="Times New Roman" panose="02020603050405020304" pitchFamily="18" charset="0"/>
              <a:cs typeface="Times New Roman" panose="02020603050405020304" pitchFamily="18" charset="0"/>
            </a:endParaRPr>
          </a:p>
          <a:p>
            <a:r>
              <a:rPr lang="en-US" sz="2400" i="1" dirty="0">
                <a:latin typeface="Times New Roman" panose="02020603050405020304" pitchFamily="18" charset="0"/>
                <a:cs typeface="Times New Roman" panose="02020603050405020304" pitchFamily="18" charset="0"/>
              </a:rPr>
              <a:t>This total growth change is termed interosseous growth by </a:t>
            </a:r>
            <a:r>
              <a:rPr lang="en-US" sz="3200" i="1" dirty="0">
                <a:solidFill>
                  <a:schemeClr val="accent5"/>
                </a:solidFill>
                <a:latin typeface="Times New Roman" panose="02020603050405020304" pitchFamily="18" charset="0"/>
                <a:cs typeface="Times New Roman" panose="02020603050405020304" pitchFamily="18" charset="0"/>
              </a:rPr>
              <a:t>Moss</a:t>
            </a:r>
            <a:r>
              <a:rPr lang="en-US" sz="2000" i="1" dirty="0"/>
              <a:t>.</a:t>
            </a:r>
          </a:p>
          <a:p>
            <a:endParaRPr lang="en-US" dirty="0"/>
          </a:p>
          <a:p>
            <a:endParaRPr lang="en-US" dirty="0"/>
          </a:p>
          <a:p>
            <a:endParaRPr lang="en-US" dirty="0"/>
          </a:p>
        </p:txBody>
      </p:sp>
    </p:spTree>
    <p:extLst>
      <p:ext uri="{BB962C8B-B14F-4D97-AF65-F5344CB8AC3E}">
        <p14:creationId xmlns:p14="http://schemas.microsoft.com/office/powerpoint/2010/main" val="2392794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404663"/>
            <a:ext cx="7416824" cy="6048673"/>
          </a:xfrm>
          <a:prstGeom prst="rect">
            <a:avLst/>
          </a:prstGeom>
        </p:spPr>
      </p:pic>
    </p:spTree>
    <p:extLst>
      <p:ext uri="{BB962C8B-B14F-4D97-AF65-F5344CB8AC3E}">
        <p14:creationId xmlns:p14="http://schemas.microsoft.com/office/powerpoint/2010/main" val="1476138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u="sng" dirty="0"/>
              <a:t/>
            </a:r>
            <a:br>
              <a:rPr lang="en-US" sz="4800" b="1" u="sng" dirty="0"/>
            </a:br>
            <a:endParaRPr lang="en-IN" dirty="0"/>
          </a:p>
        </p:txBody>
      </p:sp>
      <p:graphicFrame>
        <p:nvGraphicFramePr>
          <p:cNvPr id="10" name="Diagram 9"/>
          <p:cNvGraphicFramePr/>
          <p:nvPr>
            <p:extLst>
              <p:ext uri="{D42A27DB-BD31-4B8C-83A1-F6EECF244321}">
                <p14:modId xmlns:p14="http://schemas.microsoft.com/office/powerpoint/2010/main" val="558274608"/>
              </p:ext>
            </p:extLst>
          </p:nvPr>
        </p:nvGraphicFramePr>
        <p:xfrm>
          <a:off x="251520" y="908720"/>
          <a:ext cx="8496944" cy="5411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7381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1143000" y="457200"/>
            <a:ext cx="6858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b="1" dirty="0">
                <a:solidFill>
                  <a:schemeClr val="tx2"/>
                </a:solidFill>
                <a:latin typeface="Times New Roman" panose="02020603050405020304" pitchFamily="18" charset="0"/>
                <a:cs typeface="Times New Roman" panose="02020603050405020304" pitchFamily="18" charset="0"/>
              </a:rPr>
              <a:t>Use Of The “Functional Matrix” In The Therapy Of Orthodontics, Dentofacial Orthopedics, And Orthognathic And Craniofacial Surgery</a:t>
            </a:r>
          </a:p>
        </p:txBody>
      </p:sp>
      <p:grpSp>
        <p:nvGrpSpPr>
          <p:cNvPr id="10" name="Group 10"/>
          <p:cNvGrpSpPr>
            <a:grpSpLocks/>
          </p:cNvGrpSpPr>
          <p:nvPr/>
        </p:nvGrpSpPr>
        <p:grpSpPr bwMode="auto">
          <a:xfrm>
            <a:off x="1258888" y="1944689"/>
            <a:ext cx="5157788" cy="1054101"/>
            <a:chOff x="793" y="1225"/>
            <a:chExt cx="3249" cy="664"/>
          </a:xfrm>
        </p:grpSpPr>
        <p:sp>
          <p:nvSpPr>
            <p:cNvPr id="11" name="Text Box 3"/>
            <p:cNvSpPr txBox="1">
              <a:spLocks noChangeArrowheads="1"/>
            </p:cNvSpPr>
            <p:nvPr/>
          </p:nvSpPr>
          <p:spPr bwMode="auto">
            <a:xfrm>
              <a:off x="793" y="1225"/>
              <a:ext cx="121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u="sng" dirty="0">
                  <a:latin typeface="Times New Roman" panose="02020603050405020304" pitchFamily="18" charset="0"/>
                  <a:cs typeface="Times New Roman" panose="02020603050405020304" pitchFamily="18" charset="0"/>
                </a:rPr>
                <a:t>1. </a:t>
              </a:r>
              <a:r>
                <a:rPr lang="en-US" sz="2000" b="1" u="sng" dirty="0">
                  <a:solidFill>
                    <a:srgbClr val="C00000"/>
                  </a:solidFill>
                  <a:latin typeface="Times New Roman" panose="02020603050405020304" pitchFamily="18" charset="0"/>
                  <a:cs typeface="Times New Roman" panose="02020603050405020304" pitchFamily="18" charset="0"/>
                </a:rPr>
                <a:t>Orthodontics</a:t>
              </a:r>
            </a:p>
          </p:txBody>
        </p:sp>
        <p:sp>
          <p:nvSpPr>
            <p:cNvPr id="12" name="Text Box 4"/>
            <p:cNvSpPr txBox="1">
              <a:spLocks noChangeArrowheads="1"/>
            </p:cNvSpPr>
            <p:nvPr/>
          </p:nvSpPr>
          <p:spPr bwMode="auto">
            <a:xfrm>
              <a:off x="850" y="1482"/>
              <a:ext cx="3192"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latin typeface="Times New Roman" panose="02020603050405020304" pitchFamily="18" charset="0"/>
                  <a:cs typeface="Times New Roman" panose="02020603050405020304" pitchFamily="18" charset="0"/>
                </a:rPr>
                <a:t>Periosteal Matrix          ------------&gt;       Skeletal Unit</a:t>
              </a:r>
            </a:p>
            <a:p>
              <a:r>
                <a:rPr lang="en-US" dirty="0">
                  <a:latin typeface="Times New Roman" panose="02020603050405020304" pitchFamily="18" charset="0"/>
                  <a:cs typeface="Times New Roman" panose="02020603050405020304" pitchFamily="18" charset="0"/>
                </a:rPr>
                <a:t>   [Teeth]                                           [Alveolar Bone] </a:t>
              </a:r>
            </a:p>
          </p:txBody>
        </p:sp>
      </p:grpSp>
      <p:grpSp>
        <p:nvGrpSpPr>
          <p:cNvPr id="13" name="Group 11"/>
          <p:cNvGrpSpPr>
            <a:grpSpLocks/>
          </p:cNvGrpSpPr>
          <p:nvPr/>
        </p:nvGrpSpPr>
        <p:grpSpPr bwMode="auto">
          <a:xfrm>
            <a:off x="470694" y="3573016"/>
            <a:ext cx="6824663" cy="2360203"/>
            <a:chOff x="289" y="1679"/>
            <a:chExt cx="4299" cy="1268"/>
          </a:xfrm>
        </p:grpSpPr>
        <p:sp>
          <p:nvSpPr>
            <p:cNvPr id="14" name="Text Box 5"/>
            <p:cNvSpPr txBox="1">
              <a:spLocks noChangeArrowheads="1"/>
            </p:cNvSpPr>
            <p:nvPr/>
          </p:nvSpPr>
          <p:spPr bwMode="auto">
            <a:xfrm>
              <a:off x="776" y="1679"/>
              <a:ext cx="3812" cy="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u="sng" dirty="0">
                  <a:latin typeface="Times New Roman" panose="02020603050405020304" pitchFamily="18" charset="0"/>
                  <a:cs typeface="Times New Roman" panose="02020603050405020304" pitchFamily="18" charset="0"/>
                </a:rPr>
                <a:t>2. </a:t>
              </a:r>
              <a:r>
                <a:rPr lang="en-US" sz="2000" b="1" u="sng" dirty="0">
                  <a:solidFill>
                    <a:srgbClr val="C00000"/>
                  </a:solidFill>
                  <a:latin typeface="Times New Roman" panose="02020603050405020304" pitchFamily="18" charset="0"/>
                  <a:cs typeface="Times New Roman" panose="02020603050405020304" pitchFamily="18" charset="0"/>
                </a:rPr>
                <a:t>Dentofacial Orthopedics and Orthognathic Surgery</a:t>
              </a:r>
            </a:p>
          </p:txBody>
        </p:sp>
        <p:sp>
          <p:nvSpPr>
            <p:cNvPr id="15" name="Text Box 6"/>
            <p:cNvSpPr txBox="1">
              <a:spLocks noChangeArrowheads="1"/>
            </p:cNvSpPr>
            <p:nvPr/>
          </p:nvSpPr>
          <p:spPr bwMode="auto">
            <a:xfrm>
              <a:off x="289" y="1990"/>
              <a:ext cx="3922" cy="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latin typeface="Times New Roman" panose="02020603050405020304" pitchFamily="18" charset="0"/>
                  <a:cs typeface="Times New Roman" panose="02020603050405020304" pitchFamily="18" charset="0"/>
                </a:rPr>
                <a:t>	Capsular Matrix ------------&gt;      Multiple Skeletal Units</a:t>
              </a:r>
            </a:p>
            <a:p>
              <a:r>
                <a:rPr lang="en-US" dirty="0">
                  <a:latin typeface="Times New Roman" panose="02020603050405020304" pitchFamily="18" charset="0"/>
                  <a:cs typeface="Times New Roman" panose="02020603050405020304" pitchFamily="18" charset="0"/>
                </a:rPr>
                <a:t>	   [Functional Appliances]                    [Jaw Bones] </a:t>
              </a:r>
            </a:p>
          </p:txBody>
        </p:sp>
        <p:sp>
          <p:nvSpPr>
            <p:cNvPr id="16" name="Text Box 7"/>
            <p:cNvSpPr txBox="1">
              <a:spLocks noChangeArrowheads="1"/>
            </p:cNvSpPr>
            <p:nvPr/>
          </p:nvSpPr>
          <p:spPr bwMode="auto">
            <a:xfrm>
              <a:off x="289" y="2451"/>
              <a:ext cx="4152" cy="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latin typeface="Times New Roman" panose="02020603050405020304" pitchFamily="18" charset="0"/>
                  <a:cs typeface="Times New Roman" panose="02020603050405020304" pitchFamily="18" charset="0"/>
                </a:rPr>
                <a:t>	Capsular Matrix      -------------&gt;      Multiple Skeletal Units</a:t>
              </a:r>
            </a:p>
            <a:p>
              <a:r>
                <a:rPr lang="en-US" dirty="0">
                  <a:latin typeface="Times New Roman" panose="02020603050405020304" pitchFamily="18" charset="0"/>
                  <a:cs typeface="Times New Roman" panose="02020603050405020304" pitchFamily="18" charset="0"/>
                </a:rPr>
                <a:t>   	[Distraction osteogensis:		 [Jaw Bones] </a:t>
              </a:r>
            </a:p>
            <a:p>
              <a:r>
                <a:rPr lang="en-US"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e.g., hemifacial microsomia</a:t>
              </a:r>
              <a:r>
                <a:rPr lang="en-US" dirty="0">
                  <a:latin typeface="Times New Roman" panose="02020603050405020304" pitchFamily="18" charset="0"/>
                  <a:cs typeface="Times New Roman" panose="02020603050405020304" pitchFamily="18" charset="0"/>
                </a:rPr>
                <a:t>]   	</a:t>
              </a:r>
            </a:p>
          </p:txBody>
        </p:sp>
      </p:grpSp>
      <p:grpSp>
        <p:nvGrpSpPr>
          <p:cNvPr id="17" name="Group 12"/>
          <p:cNvGrpSpPr>
            <a:grpSpLocks/>
          </p:cNvGrpSpPr>
          <p:nvPr/>
        </p:nvGrpSpPr>
        <p:grpSpPr bwMode="auto">
          <a:xfrm>
            <a:off x="533400" y="5003804"/>
            <a:ext cx="412750" cy="623888"/>
            <a:chOff x="336" y="3152"/>
            <a:chExt cx="260" cy="393"/>
          </a:xfrm>
        </p:grpSpPr>
        <p:sp>
          <p:nvSpPr>
            <p:cNvPr id="18" name="Text Box 8"/>
            <p:cNvSpPr txBox="1">
              <a:spLocks noChangeArrowheads="1"/>
            </p:cNvSpPr>
            <p:nvPr/>
          </p:nvSpPr>
          <p:spPr bwMode="auto">
            <a:xfrm>
              <a:off x="336" y="3152"/>
              <a:ext cx="11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2000" b="1" u="sng" dirty="0">
                <a:solidFill>
                  <a:srgbClr val="C00000"/>
                </a:solidFill>
                <a:latin typeface="Times New Roman" panose="02020603050405020304" pitchFamily="18" charset="0"/>
                <a:cs typeface="Times New Roman" panose="02020603050405020304" pitchFamily="18" charset="0"/>
              </a:endParaRPr>
            </a:p>
          </p:txBody>
        </p:sp>
        <p:sp>
          <p:nvSpPr>
            <p:cNvPr id="19" name="Text Box 9"/>
            <p:cNvSpPr txBox="1">
              <a:spLocks noChangeArrowheads="1"/>
            </p:cNvSpPr>
            <p:nvPr/>
          </p:nvSpPr>
          <p:spPr bwMode="auto">
            <a:xfrm>
              <a:off x="480" y="3312"/>
              <a:ext cx="11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88771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16632"/>
            <a:ext cx="6347713" cy="792088"/>
          </a:xfrm>
        </p:spPr>
        <p:txBody>
          <a:bodyPr>
            <a:normAutofit/>
          </a:bodyPr>
          <a:lstStyle/>
          <a:p>
            <a:r>
              <a:rPr lang="en-US" dirty="0"/>
              <a:t>	</a:t>
            </a:r>
            <a:r>
              <a:rPr lang="en-US" sz="4000" b="1" i="1" u="sng" dirty="0"/>
              <a:t>CONTENTS</a:t>
            </a:r>
            <a:r>
              <a:rPr lang="en-US" sz="4400" b="1" i="1" u="sng" dirty="0"/>
              <a:t> :</a:t>
            </a:r>
            <a:endParaRPr lang="en-US" b="1" i="1" u="sng" dirty="0"/>
          </a:p>
        </p:txBody>
      </p:sp>
      <p:sp>
        <p:nvSpPr>
          <p:cNvPr id="3" name="Content Placeholder 2"/>
          <p:cNvSpPr>
            <a:spLocks noGrp="1"/>
          </p:cNvSpPr>
          <p:nvPr>
            <p:ph idx="1"/>
          </p:nvPr>
        </p:nvSpPr>
        <p:spPr>
          <a:xfrm>
            <a:off x="683568" y="908720"/>
            <a:ext cx="7200800" cy="5832648"/>
          </a:xfrm>
        </p:spPr>
        <p:txBody>
          <a:bodyPr>
            <a:noAutofit/>
          </a:bodyPr>
          <a:lstStyle/>
          <a:p>
            <a:pPr marL="0" indent="0">
              <a:buNone/>
            </a:pPr>
            <a:r>
              <a:rPr lang="en-US" sz="2000" i="1" dirty="0" smtClean="0">
                <a:latin typeface="Times New Roman" panose="02020603050405020304" pitchFamily="18" charset="0"/>
                <a:cs typeface="Times New Roman" panose="02020603050405020304" pitchFamily="18" charset="0"/>
              </a:rPr>
              <a:t>    </a:t>
            </a:r>
            <a:r>
              <a:rPr lang="en-US" sz="2400" b="1" i="1" dirty="0" smtClean="0">
                <a:latin typeface="Times New Roman" panose="02020603050405020304" pitchFamily="18" charset="0"/>
                <a:cs typeface="Times New Roman" panose="02020603050405020304" pitchFamily="18" charset="0"/>
              </a:rPr>
              <a:t>PART I</a:t>
            </a:r>
            <a:endParaRPr lang="en-US" sz="2000" b="1" i="1"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Introduction</a:t>
            </a:r>
            <a:endParaRPr lang="en-US"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Growth: Some definitions</a:t>
            </a:r>
          </a:p>
          <a:p>
            <a:pP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Major theories of growth</a:t>
            </a:r>
          </a:p>
          <a:p>
            <a:pPr lvl="2">
              <a:buFont typeface="Wingdings" panose="05000000000000000000" pitchFamily="2" charset="2"/>
              <a:buChar char="Ø"/>
            </a:pPr>
            <a:r>
              <a:rPr lang="en-US" sz="1600" i="1" dirty="0">
                <a:latin typeface="Times New Roman" panose="02020603050405020304" pitchFamily="18" charset="0"/>
                <a:cs typeface="Times New Roman" panose="02020603050405020304" pitchFamily="18" charset="0"/>
              </a:rPr>
              <a:t>Bone remodeling theory</a:t>
            </a:r>
          </a:p>
          <a:p>
            <a:pPr lvl="2">
              <a:buFont typeface="Wingdings" panose="05000000000000000000" pitchFamily="2" charset="2"/>
              <a:buChar char="Ø"/>
            </a:pPr>
            <a:r>
              <a:rPr lang="en-US" sz="1600" i="1" dirty="0">
                <a:latin typeface="Times New Roman" panose="02020603050405020304" pitchFamily="18" charset="0"/>
                <a:cs typeface="Times New Roman" panose="02020603050405020304" pitchFamily="18" charset="0"/>
              </a:rPr>
              <a:t>The genetic theory</a:t>
            </a:r>
          </a:p>
          <a:p>
            <a:pPr lvl="2">
              <a:buFont typeface="Wingdings" panose="05000000000000000000" pitchFamily="2" charset="2"/>
              <a:buChar char="Ø"/>
            </a:pPr>
            <a:r>
              <a:rPr lang="en-US" sz="1600" i="1" dirty="0">
                <a:latin typeface="Times New Roman" panose="02020603050405020304" pitchFamily="18" charset="0"/>
                <a:cs typeface="Times New Roman" panose="02020603050405020304" pitchFamily="18" charset="0"/>
              </a:rPr>
              <a:t>The sutural hypothesis</a:t>
            </a:r>
          </a:p>
          <a:p>
            <a:pPr lvl="2">
              <a:buFont typeface="Wingdings" panose="05000000000000000000" pitchFamily="2" charset="2"/>
              <a:buChar char="Ø"/>
            </a:pPr>
            <a:r>
              <a:rPr lang="en-US" sz="1600" i="1" dirty="0">
                <a:latin typeface="Times New Roman" panose="02020603050405020304" pitchFamily="18" charset="0"/>
                <a:cs typeface="Times New Roman" panose="02020603050405020304" pitchFamily="18" charset="0"/>
              </a:rPr>
              <a:t>Nasal septum </a:t>
            </a:r>
            <a:r>
              <a:rPr lang="en-US" sz="1600" i="1" dirty="0" smtClean="0">
                <a:latin typeface="Times New Roman" panose="02020603050405020304" pitchFamily="18" charset="0"/>
                <a:cs typeface="Times New Roman" panose="02020603050405020304" pitchFamily="18" charset="0"/>
              </a:rPr>
              <a:t>theory </a:t>
            </a:r>
          </a:p>
          <a:p>
            <a:pPr marL="342900" lvl="1" indent="0">
              <a:buNone/>
            </a:pPr>
            <a:r>
              <a:rPr lang="en-US" sz="2400" b="1" i="1" dirty="0" smtClean="0">
                <a:latin typeface="Times New Roman" panose="02020603050405020304" pitchFamily="18" charset="0"/>
                <a:cs typeface="Times New Roman" panose="02020603050405020304" pitchFamily="18" charset="0"/>
              </a:rPr>
              <a:t>PART II</a:t>
            </a:r>
            <a:endParaRPr lang="en-US" sz="2400" b="1" i="1" dirty="0">
              <a:latin typeface="Times New Roman" panose="02020603050405020304" pitchFamily="18" charset="0"/>
              <a:cs typeface="Times New Roman" panose="02020603050405020304" pitchFamily="18" charset="0"/>
            </a:endParaRPr>
          </a:p>
          <a:p>
            <a:pPr lvl="2">
              <a:buFont typeface="Wingdings" panose="05000000000000000000" pitchFamily="2" charset="2"/>
              <a:buChar char="Ø"/>
            </a:pPr>
            <a:r>
              <a:rPr lang="en-US" sz="1600" i="1" dirty="0">
                <a:latin typeface="Times New Roman" panose="02020603050405020304" pitchFamily="18" charset="0"/>
                <a:cs typeface="Times New Roman" panose="02020603050405020304" pitchFamily="18" charset="0"/>
              </a:rPr>
              <a:t>Functional matrix </a:t>
            </a:r>
            <a:r>
              <a:rPr lang="en-US" sz="1600" i="1" dirty="0" smtClean="0">
                <a:latin typeface="Times New Roman" panose="02020603050405020304" pitchFamily="18" charset="0"/>
                <a:cs typeface="Times New Roman" panose="02020603050405020304" pitchFamily="18" charset="0"/>
              </a:rPr>
              <a:t>hypothesis In detail</a:t>
            </a:r>
          </a:p>
          <a:p>
            <a:pPr lvl="2">
              <a:buFont typeface="Wingdings" panose="05000000000000000000" pitchFamily="2" charset="2"/>
              <a:buChar char="Ø"/>
            </a:pPr>
            <a:r>
              <a:rPr lang="en-US" sz="1600" i="1" dirty="0" smtClean="0">
                <a:latin typeface="Times New Roman" panose="02020603050405020304" pitchFamily="18" charset="0"/>
                <a:cs typeface="Times New Roman" panose="02020603050405020304" pitchFamily="18" charset="0"/>
              </a:rPr>
              <a:t>Growth </a:t>
            </a:r>
            <a:r>
              <a:rPr lang="en-US" sz="1600" i="1" dirty="0">
                <a:latin typeface="Times New Roman" panose="02020603050405020304" pitchFamily="18" charset="0"/>
                <a:cs typeface="Times New Roman" panose="02020603050405020304" pitchFamily="18" charset="0"/>
              </a:rPr>
              <a:t>relativity </a:t>
            </a:r>
            <a:r>
              <a:rPr lang="en-US" sz="1600" i="1" dirty="0" smtClean="0">
                <a:latin typeface="Times New Roman" panose="02020603050405020304" pitchFamily="18" charset="0"/>
                <a:cs typeface="Times New Roman" panose="02020603050405020304" pitchFamily="18" charset="0"/>
              </a:rPr>
              <a:t>hypothesis</a:t>
            </a:r>
          </a:p>
          <a:p>
            <a:pPr>
              <a:buFont typeface="Wingdings" panose="05000000000000000000" pitchFamily="2" charset="2"/>
              <a:buChar char="Ø"/>
            </a:pPr>
            <a:r>
              <a:rPr lang="en-US" sz="2400" smtClean="0">
                <a:latin typeface="Times New Roman" panose="02020603050405020304" pitchFamily="18" charset="0"/>
                <a:cs typeface="Times New Roman" panose="02020603050405020304" pitchFamily="18" charset="0"/>
              </a:rPr>
              <a:t>Conclusion</a:t>
            </a:r>
            <a:endParaRPr lang="en-US"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References</a:t>
            </a:r>
          </a:p>
          <a:p>
            <a:pPr>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0147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163216"/>
          </a:xfrm>
        </p:spPr>
        <p:txBody>
          <a:bodyPr>
            <a:normAutofit/>
          </a:bodyPr>
          <a:lstStyle/>
          <a:p>
            <a:r>
              <a:rPr lang="en-US" sz="3200" dirty="0"/>
              <a:t>Growth Relativity Hypothesis :</a:t>
            </a:r>
            <a:br>
              <a:rPr lang="en-US" sz="3200" dirty="0"/>
            </a:br>
            <a:r>
              <a:rPr lang="en-US" sz="3200" dirty="0"/>
              <a:t>	( John C Voudouris 2000)</a:t>
            </a:r>
          </a:p>
        </p:txBody>
      </p:sp>
      <p:sp>
        <p:nvSpPr>
          <p:cNvPr id="3" name="Content Placeholder 2"/>
          <p:cNvSpPr>
            <a:spLocks noGrp="1"/>
          </p:cNvSpPr>
          <p:nvPr>
            <p:ph idx="1"/>
          </p:nvPr>
        </p:nvSpPr>
        <p:spPr>
          <a:xfrm>
            <a:off x="609598" y="2420888"/>
            <a:ext cx="6347714" cy="4124531"/>
          </a:xfrm>
        </p:spPr>
        <p:txBody>
          <a:bodyPr>
            <a:normAutofit/>
          </a:bodyPr>
          <a:lstStyle/>
          <a:p>
            <a:r>
              <a:rPr lang="en-US" sz="2200" dirty="0"/>
              <a:t>Growth relativity refers to the growth that is relative to its displaced condyles from actively relocating fossa. </a:t>
            </a:r>
          </a:p>
          <a:p>
            <a:endParaRPr lang="en-US" sz="2200" dirty="0"/>
          </a:p>
          <a:p>
            <a:r>
              <a:rPr lang="en-US" sz="2200" dirty="0"/>
              <a:t>John Voudouris introduced this concept to explain the possible effect of functional appliances on condyles and resulting growth.</a:t>
            </a:r>
          </a:p>
          <a:p>
            <a:endParaRPr lang="en-US" sz="2200" dirty="0"/>
          </a:p>
        </p:txBody>
      </p:sp>
    </p:spTree>
    <p:extLst>
      <p:ext uri="{BB962C8B-B14F-4D97-AF65-F5344CB8AC3E}">
        <p14:creationId xmlns:p14="http://schemas.microsoft.com/office/powerpoint/2010/main" val="518787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8" y="908720"/>
            <a:ext cx="6842721" cy="5132643"/>
          </a:xfrm>
        </p:spPr>
        <p:txBody>
          <a:bodyPr>
            <a:normAutofit/>
          </a:bodyPr>
          <a:lstStyle/>
          <a:p>
            <a:r>
              <a:rPr lang="en-US" sz="2200" dirty="0"/>
              <a:t>The main foundation of growth relative hypothesis are : </a:t>
            </a:r>
          </a:p>
        </p:txBody>
      </p:sp>
      <p:graphicFrame>
        <p:nvGraphicFramePr>
          <p:cNvPr id="4" name="Diagram 3"/>
          <p:cNvGraphicFramePr/>
          <p:nvPr/>
        </p:nvGraphicFramePr>
        <p:xfrm>
          <a:off x="609598" y="1397000"/>
          <a:ext cx="7490794"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533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8" y="764704"/>
            <a:ext cx="6626698" cy="5276659"/>
          </a:xfrm>
        </p:spPr>
        <p:txBody>
          <a:bodyPr>
            <a:normAutofit/>
          </a:bodyPr>
          <a:lstStyle/>
          <a:p>
            <a:r>
              <a:rPr lang="en-US" sz="2400" b="1" i="1" dirty="0"/>
              <a:t>Force Transduction And New Bone Formation :</a:t>
            </a:r>
          </a:p>
          <a:p>
            <a:pPr lvl="1"/>
            <a:r>
              <a:rPr lang="en-US" sz="2200" b="1" i="1" dirty="0"/>
              <a:t> </a:t>
            </a:r>
            <a:r>
              <a:rPr lang="en-US" sz="2200" dirty="0"/>
              <a:t>This is the most interesting aspect wherein new bone formation takes place at some distance from actual retrodiscal tissue attachments in the fossa. </a:t>
            </a:r>
          </a:p>
          <a:p>
            <a:pPr lvl="1"/>
            <a:endParaRPr lang="en-US" sz="2200" dirty="0"/>
          </a:p>
          <a:p>
            <a:pPr marL="400050"/>
            <a:r>
              <a:rPr lang="en-US" sz="2400" i="1" dirty="0"/>
              <a:t>Effect of three growth stimuli (displacement + viscoelasticity + transduction of force ) :</a:t>
            </a:r>
          </a:p>
          <a:p>
            <a:pPr marL="800100" lvl="1"/>
            <a:r>
              <a:rPr lang="en-US" sz="2200" i="1" dirty="0"/>
              <a:t>Modification of growth “</a:t>
            </a:r>
            <a:r>
              <a:rPr lang="en-US" sz="2200" dirty="0"/>
              <a:t>first”</a:t>
            </a:r>
            <a:r>
              <a:rPr lang="en-US" sz="2200" i="1" dirty="0"/>
              <a:t> occurs as a result of the action of anterior mandibular displacement. </a:t>
            </a:r>
          </a:p>
          <a:p>
            <a:pPr marL="800100" lvl="1"/>
            <a:r>
              <a:rPr lang="en-US" sz="2200" dirty="0"/>
              <a:t>“Second</a:t>
            </a:r>
            <a:r>
              <a:rPr lang="en-US" sz="2200" i="1" dirty="0"/>
              <a:t>”, the condyle is affected by the posterior </a:t>
            </a:r>
            <a:r>
              <a:rPr lang="en-US" sz="2200" i="1" dirty="0" err="1"/>
              <a:t>viscoelastc</a:t>
            </a:r>
            <a:r>
              <a:rPr lang="en-US" sz="2200" i="1" dirty="0"/>
              <a:t> tissue anchored between the glenoid fossa. </a:t>
            </a:r>
          </a:p>
          <a:p>
            <a:pPr marL="800100" lvl="1"/>
            <a:endParaRPr lang="en-US" sz="2200" i="1" dirty="0"/>
          </a:p>
        </p:txBody>
      </p:sp>
    </p:spTree>
    <p:extLst>
      <p:ext uri="{BB962C8B-B14F-4D97-AF65-F5344CB8AC3E}">
        <p14:creationId xmlns:p14="http://schemas.microsoft.com/office/powerpoint/2010/main" val="417338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1800" y="1844824"/>
            <a:ext cx="5528930" cy="4725144"/>
          </a:xfrm>
          <a:prstGeom prst="rect">
            <a:avLst/>
          </a:prstGeom>
        </p:spPr>
      </p:pic>
      <p:sp>
        <p:nvSpPr>
          <p:cNvPr id="3" name="Content Placeholder 2"/>
          <p:cNvSpPr>
            <a:spLocks noGrp="1"/>
          </p:cNvSpPr>
          <p:nvPr>
            <p:ph idx="1"/>
          </p:nvPr>
        </p:nvSpPr>
        <p:spPr>
          <a:xfrm>
            <a:off x="609598" y="620688"/>
            <a:ext cx="6554689" cy="5420675"/>
          </a:xfrm>
        </p:spPr>
        <p:txBody>
          <a:bodyPr>
            <a:normAutofit/>
          </a:bodyPr>
          <a:lstStyle/>
          <a:p>
            <a:r>
              <a:rPr lang="en-US" sz="2200" i="1" dirty="0"/>
              <a:t>And “</a:t>
            </a:r>
            <a:r>
              <a:rPr lang="en-US" sz="2200" dirty="0"/>
              <a:t>third</a:t>
            </a:r>
            <a:r>
              <a:rPr lang="en-US" sz="2200" i="1" dirty="0"/>
              <a:t>”, displacement and viscoelasticity further stimulate the normal condylar growth by transduction of forces over the fibrocartilage cap of the condylar head. </a:t>
            </a:r>
          </a:p>
        </p:txBody>
      </p:sp>
    </p:spTree>
    <p:extLst>
      <p:ext uri="{BB962C8B-B14F-4D97-AF65-F5344CB8AC3E}">
        <p14:creationId xmlns:p14="http://schemas.microsoft.com/office/powerpoint/2010/main" val="1831583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908720"/>
            <a:ext cx="6768752" cy="5834332"/>
          </a:xfrm>
          <a:prstGeom prst="rect">
            <a:avLst/>
          </a:prstGeom>
        </p:spPr>
      </p:pic>
      <p:sp>
        <p:nvSpPr>
          <p:cNvPr id="3" name="Content Placeholder 2"/>
          <p:cNvSpPr>
            <a:spLocks noGrp="1"/>
          </p:cNvSpPr>
          <p:nvPr>
            <p:ph idx="1"/>
          </p:nvPr>
        </p:nvSpPr>
        <p:spPr>
          <a:xfrm>
            <a:off x="467544" y="116632"/>
            <a:ext cx="7202762" cy="5400601"/>
          </a:xfrm>
        </p:spPr>
        <p:txBody>
          <a:bodyPr>
            <a:normAutofit/>
          </a:bodyPr>
          <a:lstStyle/>
          <a:p>
            <a:r>
              <a:rPr lang="en-US" sz="2400" b="1" i="1" dirty="0"/>
              <a:t>Voudouris</a:t>
            </a:r>
            <a:r>
              <a:rPr lang="en-US" sz="2200" dirty="0"/>
              <a:t> and </a:t>
            </a:r>
            <a:r>
              <a:rPr lang="en-US" sz="2400" b="1" i="1" dirty="0" err="1"/>
              <a:t>kuftinec</a:t>
            </a:r>
            <a:r>
              <a:rPr lang="en-US" sz="2200" dirty="0"/>
              <a:t> compares this process with light bulb analogy. </a:t>
            </a:r>
          </a:p>
        </p:txBody>
      </p:sp>
    </p:spTree>
    <p:extLst>
      <p:ext uri="{BB962C8B-B14F-4D97-AF65-F5344CB8AC3E}">
        <p14:creationId xmlns:p14="http://schemas.microsoft.com/office/powerpoint/2010/main" val="182096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8" y="692696"/>
            <a:ext cx="6698705" cy="5348667"/>
          </a:xfrm>
        </p:spPr>
        <p:txBody>
          <a:bodyPr>
            <a:normAutofit/>
          </a:bodyPr>
          <a:lstStyle/>
          <a:p>
            <a:r>
              <a:rPr lang="en-US" sz="2200" dirty="0"/>
              <a:t>Growth relativity is more specific to condyle only when compared to FMH.</a:t>
            </a:r>
          </a:p>
          <a:p>
            <a:endParaRPr lang="en-US" sz="2200" dirty="0"/>
          </a:p>
          <a:p>
            <a:r>
              <a:rPr lang="en-US" sz="2400" b="1" dirty="0">
                <a:solidFill>
                  <a:schemeClr val="accent5">
                    <a:lumMod val="75000"/>
                  </a:schemeClr>
                </a:solidFill>
              </a:rPr>
              <a:t>Conclusion : </a:t>
            </a:r>
            <a:endParaRPr lang="en-US" sz="2400" dirty="0">
              <a:solidFill>
                <a:schemeClr val="accent5">
                  <a:lumMod val="75000"/>
                </a:schemeClr>
              </a:solidFill>
            </a:endParaRPr>
          </a:p>
          <a:p>
            <a:pPr lvl="1"/>
            <a:r>
              <a:rPr lang="en-US" sz="2200" dirty="0">
                <a:solidFill>
                  <a:schemeClr val="tx1"/>
                </a:solidFill>
              </a:rPr>
              <a:t>Identifying the primary trigger mechanism for the growth of maxilla and mandible will help the orthodontist to either stimulate or retard the growth of the maxilla and mandible. </a:t>
            </a:r>
          </a:p>
          <a:p>
            <a:pPr lvl="1"/>
            <a:r>
              <a:rPr lang="en-US" sz="2200" dirty="0">
                <a:solidFill>
                  <a:schemeClr val="tx1"/>
                </a:solidFill>
              </a:rPr>
              <a:t>This will be the key to successful growth modification treatment in skeletal malocclusion. </a:t>
            </a:r>
          </a:p>
        </p:txBody>
      </p:sp>
    </p:spTree>
    <p:extLst>
      <p:ext uri="{BB962C8B-B14F-4D97-AF65-F5344CB8AC3E}">
        <p14:creationId xmlns:p14="http://schemas.microsoft.com/office/powerpoint/2010/main" val="3587797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731168"/>
          </a:xfrm>
        </p:spPr>
        <p:txBody>
          <a:bodyPr>
            <a:normAutofit/>
          </a:bodyPr>
          <a:lstStyle/>
          <a:p>
            <a:r>
              <a:rPr lang="en-US" b="1" i="1" dirty="0">
                <a:solidFill>
                  <a:schemeClr val="accent1">
                    <a:lumMod val="75000"/>
                  </a:schemeClr>
                </a:solidFill>
              </a:rPr>
              <a:t>Conclusion For Theories Of Growth :</a:t>
            </a:r>
            <a:endParaRPr lang="en-IN" b="1" i="1" dirty="0">
              <a:solidFill>
                <a:schemeClr val="accent1">
                  <a:lumMod val="75000"/>
                </a:schemeClr>
              </a:solidFill>
            </a:endParaRPr>
          </a:p>
        </p:txBody>
      </p:sp>
      <p:sp>
        <p:nvSpPr>
          <p:cNvPr id="4" name="Content Placeholder 3"/>
          <p:cNvSpPr>
            <a:spLocks noGrp="1"/>
          </p:cNvSpPr>
          <p:nvPr>
            <p:ph idx="1"/>
          </p:nvPr>
        </p:nvSpPr>
        <p:spPr>
          <a:xfrm>
            <a:off x="609599" y="1700808"/>
            <a:ext cx="6698705" cy="4844611"/>
          </a:xfrm>
        </p:spPr>
        <p:txBody>
          <a:bodyPr/>
          <a:lstStyle/>
          <a:p>
            <a:r>
              <a:rPr lang="en-US" dirty="0"/>
              <a:t>A good knowledge of growth and development helps us to know the etiology, diagnosis and treatment planning of malocclusion and also helps us to predict the prognosis of orthodontic treatment.</a:t>
            </a:r>
          </a:p>
          <a:p>
            <a:r>
              <a:rPr lang="en-US" dirty="0"/>
              <a:t>Growth modification by means of functional and orthodontic appliance gives better response before growth completion (best results during growth spurts).</a:t>
            </a:r>
          </a:p>
          <a:p>
            <a:r>
              <a:rPr lang="en-US" dirty="0"/>
              <a:t>Orthognathic surgery gives best results if done after completion of growth so as to prevent relapse.</a:t>
            </a:r>
          </a:p>
        </p:txBody>
      </p:sp>
    </p:spTree>
    <p:extLst>
      <p:ext uri="{BB962C8B-B14F-4D97-AF65-F5344CB8AC3E}">
        <p14:creationId xmlns:p14="http://schemas.microsoft.com/office/powerpoint/2010/main" val="256086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lgerian" pitchFamily="82" charset="0"/>
              </a:rPr>
              <a:t>SUMMARY</a:t>
            </a:r>
            <a:endParaRPr lang="en-IN" b="1" dirty="0">
              <a:latin typeface="Algerian" pitchFamily="82" charset="0"/>
            </a:endParaRPr>
          </a:p>
        </p:txBody>
      </p:sp>
      <p:pic>
        <p:nvPicPr>
          <p:cNvPr id="1026" name="Picture 2"/>
          <p:cNvPicPr>
            <a:picLocks noGrp="1" noChangeAspect="1" noChangeArrowheads="1"/>
          </p:cNvPicPr>
          <p:nvPr>
            <p:ph idx="1"/>
          </p:nvPr>
        </p:nvPicPr>
        <p:blipFill>
          <a:blip r:embed="rId2"/>
          <a:srcRect/>
          <a:stretch>
            <a:fillRect/>
          </a:stretch>
        </p:blipFill>
        <p:spPr bwMode="auto">
          <a:xfrm>
            <a:off x="2667000" y="1524000"/>
            <a:ext cx="4000500" cy="866775"/>
          </a:xfrm>
          <a:prstGeom prst="rect">
            <a:avLst/>
          </a:prstGeom>
          <a:noFill/>
          <a:ln w="9525">
            <a:noFill/>
            <a:miter lim="800000"/>
            <a:headEnd/>
            <a:tailEnd/>
          </a:ln>
          <a:effectLst/>
        </p:spPr>
      </p:pic>
      <p:sp>
        <p:nvSpPr>
          <p:cNvPr id="6" name="TextBox 5"/>
          <p:cNvSpPr txBox="1"/>
          <p:nvPr/>
        </p:nvSpPr>
        <p:spPr>
          <a:xfrm>
            <a:off x="1447800" y="2743200"/>
            <a:ext cx="6934200" cy="2862322"/>
          </a:xfrm>
          <a:prstGeom prst="rect">
            <a:avLst/>
          </a:prstGeom>
          <a:noFill/>
        </p:spPr>
        <p:txBody>
          <a:bodyPr wrap="square" rtlCol="0">
            <a:spAutoFit/>
          </a:bodyPr>
          <a:lstStyle/>
          <a:p>
            <a:pP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Major theories of growth</a:t>
            </a:r>
          </a:p>
          <a:p>
            <a:pPr lvl="2">
              <a:buFont typeface="Wingdings" panose="05000000000000000000" pitchFamily="2" charset="2"/>
              <a:buChar char="Ø"/>
            </a:pPr>
            <a:r>
              <a:rPr lang="en-US" sz="1600" i="1" dirty="0" smtClean="0">
                <a:latin typeface="Times New Roman" panose="02020603050405020304" pitchFamily="18" charset="0"/>
                <a:cs typeface="Times New Roman" panose="02020603050405020304" pitchFamily="18" charset="0"/>
              </a:rPr>
              <a:t>Bone remodeling theory</a:t>
            </a:r>
          </a:p>
          <a:p>
            <a:pPr lvl="2">
              <a:buFont typeface="Wingdings" panose="05000000000000000000" pitchFamily="2" charset="2"/>
              <a:buChar char="Ø"/>
            </a:pPr>
            <a:r>
              <a:rPr lang="en-US" sz="1600" i="1" dirty="0" smtClean="0">
                <a:latin typeface="Times New Roman" panose="02020603050405020304" pitchFamily="18" charset="0"/>
                <a:cs typeface="Times New Roman" panose="02020603050405020304" pitchFamily="18" charset="0"/>
              </a:rPr>
              <a:t>The genetic theory</a:t>
            </a:r>
          </a:p>
          <a:p>
            <a:pPr lvl="2">
              <a:buFont typeface="Wingdings" panose="05000000000000000000" pitchFamily="2" charset="2"/>
              <a:buChar char="Ø"/>
            </a:pPr>
            <a:r>
              <a:rPr lang="en-US" sz="1600" i="1" dirty="0" smtClean="0">
                <a:latin typeface="Times New Roman" panose="02020603050405020304" pitchFamily="18" charset="0"/>
                <a:cs typeface="Times New Roman" panose="02020603050405020304" pitchFamily="18" charset="0"/>
              </a:rPr>
              <a:t>The </a:t>
            </a:r>
            <a:r>
              <a:rPr lang="en-US" sz="1600" i="1" dirty="0" err="1" smtClean="0">
                <a:latin typeface="Times New Roman" panose="02020603050405020304" pitchFamily="18" charset="0"/>
                <a:cs typeface="Times New Roman" panose="02020603050405020304" pitchFamily="18" charset="0"/>
              </a:rPr>
              <a:t>sutural</a:t>
            </a:r>
            <a:r>
              <a:rPr lang="en-US" sz="1600" i="1" dirty="0" smtClean="0">
                <a:latin typeface="Times New Roman" panose="02020603050405020304" pitchFamily="18" charset="0"/>
                <a:cs typeface="Times New Roman" panose="02020603050405020304" pitchFamily="18" charset="0"/>
              </a:rPr>
              <a:t> hypothesis</a:t>
            </a:r>
          </a:p>
          <a:p>
            <a:pPr lvl="2">
              <a:buFont typeface="Wingdings" panose="05000000000000000000" pitchFamily="2" charset="2"/>
              <a:buChar char="Ø"/>
            </a:pPr>
            <a:r>
              <a:rPr lang="en-US" sz="1600" i="1" dirty="0" smtClean="0">
                <a:latin typeface="Times New Roman" panose="02020603050405020304" pitchFamily="18" charset="0"/>
                <a:cs typeface="Times New Roman" panose="02020603050405020304" pitchFamily="18" charset="0"/>
              </a:rPr>
              <a:t>Nasal septum theory</a:t>
            </a:r>
          </a:p>
          <a:p>
            <a:pPr lvl="2">
              <a:buFont typeface="Wingdings" panose="05000000000000000000" pitchFamily="2" charset="2"/>
              <a:buChar char="Ø"/>
            </a:pPr>
            <a:r>
              <a:rPr lang="en-US" sz="1600" i="1" dirty="0" smtClean="0">
                <a:latin typeface="Times New Roman" panose="02020603050405020304" pitchFamily="18" charset="0"/>
                <a:cs typeface="Times New Roman" panose="02020603050405020304" pitchFamily="18" charset="0"/>
              </a:rPr>
              <a:t>Functional matrix hypothesis</a:t>
            </a:r>
          </a:p>
          <a:p>
            <a:pPr lvl="2">
              <a:buFont typeface="Wingdings" panose="05000000000000000000" pitchFamily="2" charset="2"/>
              <a:buChar char="Ø"/>
            </a:pPr>
            <a:r>
              <a:rPr lang="en-US" sz="1600" i="1" dirty="0" smtClean="0">
                <a:latin typeface="Times New Roman" panose="02020603050405020304" pitchFamily="18" charset="0"/>
                <a:cs typeface="Times New Roman" panose="02020603050405020304" pitchFamily="18" charset="0"/>
              </a:rPr>
              <a:t>Von </a:t>
            </a:r>
            <a:r>
              <a:rPr lang="en-US" sz="1600" i="1" dirty="0" err="1" smtClean="0">
                <a:latin typeface="Times New Roman" panose="02020603050405020304" pitchFamily="18" charset="0"/>
                <a:cs typeface="Times New Roman" panose="02020603050405020304" pitchFamily="18" charset="0"/>
              </a:rPr>
              <a:t>Limborgh’s</a:t>
            </a:r>
            <a:r>
              <a:rPr lang="en-US" sz="1600" i="1" dirty="0" smtClean="0">
                <a:latin typeface="Times New Roman" panose="02020603050405020304" pitchFamily="18" charset="0"/>
                <a:cs typeface="Times New Roman" panose="02020603050405020304" pitchFamily="18" charset="0"/>
              </a:rPr>
              <a:t> compromise theory</a:t>
            </a:r>
          </a:p>
          <a:p>
            <a:pPr lvl="2">
              <a:buFont typeface="Wingdings" panose="05000000000000000000" pitchFamily="2" charset="2"/>
              <a:buChar char="Ø"/>
            </a:pPr>
            <a:r>
              <a:rPr lang="en-US" sz="1600" i="1" dirty="0" smtClean="0">
                <a:latin typeface="Times New Roman" panose="02020603050405020304" pitchFamily="18" charset="0"/>
                <a:cs typeface="Times New Roman" panose="02020603050405020304" pitchFamily="18" charset="0"/>
              </a:rPr>
              <a:t>Modern composite theory</a:t>
            </a:r>
          </a:p>
          <a:p>
            <a:pPr lvl="2">
              <a:buFont typeface="Wingdings" panose="05000000000000000000" pitchFamily="2" charset="2"/>
              <a:buChar char="Ø"/>
            </a:pPr>
            <a:r>
              <a:rPr lang="en-US" sz="1600" i="1" dirty="0" smtClean="0">
                <a:latin typeface="Times New Roman" panose="02020603050405020304" pitchFamily="18" charset="0"/>
                <a:cs typeface="Times New Roman" panose="02020603050405020304" pitchFamily="18" charset="0"/>
              </a:rPr>
              <a:t>Servo system theory/cybernetics in craniofacial growth</a:t>
            </a:r>
          </a:p>
          <a:p>
            <a:pPr lvl="2">
              <a:buFont typeface="Wingdings" panose="05000000000000000000" pitchFamily="2" charset="2"/>
              <a:buChar char="Ø"/>
            </a:pPr>
            <a:r>
              <a:rPr lang="en-US" sz="1600" i="1" dirty="0" smtClean="0">
                <a:latin typeface="Times New Roman" panose="02020603050405020304" pitchFamily="18" charset="0"/>
                <a:cs typeface="Times New Roman" panose="02020603050405020304" pitchFamily="18" charset="0"/>
              </a:rPr>
              <a:t>Growth relativity hypothesis</a:t>
            </a:r>
          </a:p>
          <a:p>
            <a:pPr lvl="2">
              <a:buFont typeface="Wingdings" panose="05000000000000000000" pitchFamily="2" charset="2"/>
              <a:buChar char="Ø"/>
            </a:pPr>
            <a:r>
              <a:rPr lang="en-US" sz="1600" i="1" dirty="0" smtClean="0">
                <a:latin typeface="Times New Roman" panose="02020603050405020304" pitchFamily="18" charset="0"/>
                <a:cs typeface="Times New Roman" panose="02020603050405020304" pitchFamily="18" charset="0"/>
              </a:rPr>
              <a:t>Functional matrix hypothesis revisited</a:t>
            </a:r>
            <a:endParaRPr lang="en-US" sz="1600" i="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371600" y="1447800"/>
            <a:ext cx="1371600" cy="369332"/>
          </a:xfrm>
          <a:prstGeom prst="rect">
            <a:avLst/>
          </a:prstGeom>
          <a:noFill/>
        </p:spPr>
        <p:txBody>
          <a:bodyPr wrap="square" rtlCol="0">
            <a:spAutoFit/>
          </a:bodyPr>
          <a:lstStyle/>
          <a:p>
            <a:r>
              <a:rPr lang="en-US" b="1" u="sng" dirty="0" smtClean="0"/>
              <a:t>GROWTH :-</a:t>
            </a:r>
            <a:endParaRPr lang="en-IN" b="1" u="sng" dirty="0"/>
          </a:p>
        </p:txBody>
      </p:sp>
    </p:spTree>
    <p:extLst>
      <p:ext uri="{BB962C8B-B14F-4D97-AF65-F5344CB8AC3E}">
        <p14:creationId xmlns:p14="http://schemas.microsoft.com/office/powerpoint/2010/main" val="2917432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6304" y="1303981"/>
            <a:ext cx="6673174" cy="1170537"/>
          </a:xfrm>
        </p:spPr>
        <p:txBody>
          <a:bodyPr/>
          <a:lstStyle/>
          <a:p>
            <a:r>
              <a:rPr lang="en-US" dirty="0" smtClean="0"/>
              <a:t>REFERENCES</a:t>
            </a:r>
            <a:endParaRPr lang="en-US" dirty="0"/>
          </a:p>
        </p:txBody>
      </p:sp>
      <p:sp>
        <p:nvSpPr>
          <p:cNvPr id="3" name="Content Placeholder 2"/>
          <p:cNvSpPr>
            <a:spLocks noGrp="1"/>
          </p:cNvSpPr>
          <p:nvPr>
            <p:ph idx="1"/>
          </p:nvPr>
        </p:nvSpPr>
        <p:spPr>
          <a:xfrm>
            <a:off x="1726304" y="2675814"/>
            <a:ext cx="6769428" cy="2738628"/>
          </a:xfrm>
        </p:spPr>
        <p:txBody>
          <a:bodyPr>
            <a:normAutofit fontScale="92500" lnSpcReduction="20000"/>
          </a:bodyPr>
          <a:lstStyle/>
          <a:p>
            <a:r>
              <a:rPr lang="en-US" dirty="0"/>
              <a:t>Textbook of Orthodontics </a:t>
            </a:r>
            <a:r>
              <a:rPr lang="en-US" dirty="0" smtClean="0"/>
              <a:t>– </a:t>
            </a:r>
            <a:r>
              <a:rPr lang="en-US" dirty="0" err="1" smtClean="0"/>
              <a:t>Gurkeerat</a:t>
            </a:r>
            <a:r>
              <a:rPr lang="en-US" dirty="0" smtClean="0"/>
              <a:t> Singh, </a:t>
            </a:r>
            <a:r>
              <a:rPr lang="en-US" dirty="0" err="1" smtClean="0"/>
              <a:t>Jaypee</a:t>
            </a:r>
            <a:r>
              <a:rPr lang="en-US" dirty="0" smtClean="0"/>
              <a:t> </a:t>
            </a:r>
            <a:r>
              <a:rPr lang="en-US" dirty="0"/>
              <a:t>Brothers; </a:t>
            </a:r>
            <a:r>
              <a:rPr lang="en-US" dirty="0" smtClean="0"/>
              <a:t>2</a:t>
            </a:r>
            <a:r>
              <a:rPr lang="en-US" baseline="30000" dirty="0" smtClean="0"/>
              <a:t>nd</a:t>
            </a:r>
            <a:r>
              <a:rPr lang="en-US" dirty="0" smtClean="0"/>
              <a:t> Edition </a:t>
            </a:r>
          </a:p>
          <a:p>
            <a:r>
              <a:rPr lang="en-US" dirty="0" smtClean="0"/>
              <a:t>Orthodontics – The Art and Science, S.I </a:t>
            </a:r>
            <a:r>
              <a:rPr lang="en-US" dirty="0" err="1" smtClean="0"/>
              <a:t>Bhalajhi</a:t>
            </a:r>
            <a:r>
              <a:rPr lang="en-US" dirty="0" smtClean="0"/>
              <a:t>, </a:t>
            </a:r>
            <a:r>
              <a:rPr lang="en-US" dirty="0" err="1" smtClean="0"/>
              <a:t>AryaMedi</a:t>
            </a:r>
            <a:r>
              <a:rPr lang="en-US" dirty="0" smtClean="0"/>
              <a:t> Publishing; 7</a:t>
            </a:r>
            <a:r>
              <a:rPr lang="en-US" baseline="30000" dirty="0" smtClean="0"/>
              <a:t>th</a:t>
            </a:r>
            <a:r>
              <a:rPr lang="en-US" dirty="0" smtClean="0"/>
              <a:t> Edition</a:t>
            </a:r>
          </a:p>
          <a:p>
            <a:r>
              <a:rPr lang="en-US" dirty="0" smtClean="0"/>
              <a:t>Textbook </a:t>
            </a:r>
            <a:r>
              <a:rPr lang="en-US" dirty="0"/>
              <a:t>of Orthodontics – Sridhar </a:t>
            </a:r>
            <a:r>
              <a:rPr lang="en-US" dirty="0" err="1"/>
              <a:t>Premkumar</a:t>
            </a:r>
            <a:r>
              <a:rPr lang="en-US" dirty="0"/>
              <a:t>, </a:t>
            </a:r>
            <a:r>
              <a:rPr lang="en-US" dirty="0" smtClean="0"/>
              <a:t>Elsevier; 1</a:t>
            </a:r>
            <a:r>
              <a:rPr lang="en-US" baseline="30000" dirty="0" smtClean="0"/>
              <a:t>st</a:t>
            </a:r>
            <a:r>
              <a:rPr lang="en-US" dirty="0" smtClean="0"/>
              <a:t> Edition</a:t>
            </a:r>
          </a:p>
          <a:p>
            <a:r>
              <a:rPr lang="en-US" dirty="0"/>
              <a:t>Orthodontics: Diagnosis and Management of Malocclusion and </a:t>
            </a:r>
            <a:r>
              <a:rPr lang="en-US" dirty="0" err="1"/>
              <a:t>Dentofacial</a:t>
            </a:r>
            <a:r>
              <a:rPr lang="en-US" dirty="0"/>
              <a:t> </a:t>
            </a:r>
            <a:r>
              <a:rPr lang="en-US" dirty="0" smtClean="0"/>
              <a:t>Deformities – O.P </a:t>
            </a:r>
            <a:r>
              <a:rPr lang="en-US" dirty="0" err="1" smtClean="0"/>
              <a:t>Kharbanda</a:t>
            </a:r>
            <a:r>
              <a:rPr lang="en-US" dirty="0" smtClean="0"/>
              <a:t>, Elsevier; 1</a:t>
            </a:r>
            <a:r>
              <a:rPr lang="en-US" baseline="30000" dirty="0" smtClean="0"/>
              <a:t>st</a:t>
            </a:r>
            <a:r>
              <a:rPr lang="en-US" dirty="0" smtClean="0"/>
              <a:t> Edition</a:t>
            </a:r>
            <a:endParaRPr lang="en-US" dirty="0"/>
          </a:p>
          <a:p>
            <a:pPr marL="0" indent="0">
              <a:buNone/>
            </a:pPr>
            <a:r>
              <a:rPr lang="en-US" dirty="0"/>
              <a:t/>
            </a:r>
            <a:br>
              <a:rPr lang="en-US" dirty="0"/>
            </a:br>
            <a:endParaRPr lang="en-US" dirty="0"/>
          </a:p>
          <a:p>
            <a:endParaRPr lang="en-US" dirty="0"/>
          </a:p>
        </p:txBody>
      </p:sp>
    </p:spTree>
    <p:extLst>
      <p:ext uri="{BB962C8B-B14F-4D97-AF65-F5344CB8AC3E}">
        <p14:creationId xmlns:p14="http://schemas.microsoft.com/office/powerpoint/2010/main" val="360205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28650" y="1031422"/>
            <a:ext cx="7886700" cy="1093844"/>
          </a:xfrm>
        </p:spPr>
        <p:txBody>
          <a:bodyPr/>
          <a:lstStyle/>
          <a:p>
            <a:r>
              <a:rPr lang="en-US" dirty="0" smtClean="0">
                <a:latin typeface="Times New Roman" panose="02020603050405020304" pitchFamily="18" charset="0"/>
                <a:cs typeface="Times New Roman" panose="02020603050405020304" pitchFamily="18" charset="0"/>
              </a:rPr>
              <a:t>Question &amp; Answer Session</a:t>
            </a:r>
            <a:endParaRPr lang="en-US" sz="1800" dirty="0"/>
          </a:p>
        </p:txBody>
      </p:sp>
    </p:spTree>
    <p:extLst>
      <p:ext uri="{BB962C8B-B14F-4D97-AF65-F5344CB8AC3E}">
        <p14:creationId xmlns:p14="http://schemas.microsoft.com/office/powerpoint/2010/main" val="3918951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04664"/>
            <a:ext cx="6696744" cy="1152128"/>
          </a:xfrm>
        </p:spPr>
        <p:txBody>
          <a:bodyPr>
            <a:noAutofit/>
          </a:bodyPr>
          <a:lstStyle/>
          <a:p>
            <a:pPr algn="ctr"/>
            <a:r>
              <a:rPr lang="en-US" b="1" dirty="0">
                <a:latin typeface="Times New Roman" panose="02020603050405020304" pitchFamily="18" charset="0"/>
                <a:cs typeface="Times New Roman" panose="02020603050405020304" pitchFamily="18" charset="0"/>
              </a:rPr>
              <a:t>Functional Matrix Hypothesis</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a:t>
            </a:r>
            <a:r>
              <a:rPr lang="en-US" b="1" i="1" dirty="0">
                <a:latin typeface="Times New Roman" panose="02020603050405020304" pitchFamily="18" charset="0"/>
                <a:cs typeface="Times New Roman" panose="02020603050405020304" pitchFamily="18" charset="0"/>
              </a:rPr>
              <a:t>Moss’ Hypothesis</a:t>
            </a:r>
            <a:r>
              <a:rPr lang="en-US" b="1" dirty="0">
                <a:latin typeface="Times New Roman" panose="02020603050405020304" pitchFamily="18" charset="0"/>
                <a:cs typeface="Times New Roman" panose="02020603050405020304" pitchFamily="18" charset="0"/>
              </a:rPr>
              <a:t>) /(FMH)</a:t>
            </a:r>
            <a:r>
              <a:rPr lang="en-US" b="1" dirty="0">
                <a:effectLst>
                  <a:outerShdw blurRad="38100" dist="38100" dir="2700000" algn="tl">
                    <a:srgbClr val="000000"/>
                  </a:outerShdw>
                </a:effectLst>
                <a:latin typeface="Times New Roman" panose="02020603050405020304" pitchFamily="18" charset="0"/>
                <a:cs typeface="Times New Roman" panose="02020603050405020304" pitchFamily="18" charset="0"/>
              </a:rPr>
              <a:t/>
            </a:r>
            <a:br>
              <a:rPr lang="en-US" b="1" dirty="0">
                <a:effectLst>
                  <a:outerShdw blurRad="38100" dist="38100" dir="2700000" algn="tl">
                    <a:srgbClr val="000000"/>
                  </a:outerShdw>
                </a:effectLst>
                <a:latin typeface="Times New Roman" panose="02020603050405020304" pitchFamily="18" charset="0"/>
                <a:cs typeface="Times New Roman" panose="02020603050405020304" pitchFamily="18" charset="0"/>
              </a:rPr>
            </a:br>
            <a:endParaRPr lang="en-IN"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27584" y="2060848"/>
            <a:ext cx="6840760" cy="5016624"/>
          </a:xfrm>
        </p:spPr>
        <p:txBody>
          <a:bodyPr>
            <a:normAutofit/>
          </a:bodyPr>
          <a:lstStyle/>
          <a:p>
            <a:endParaRPr lang="en-US" sz="2400" dirty="0">
              <a:solidFill>
                <a:schemeClr val="tx1"/>
              </a:solidFill>
              <a:latin typeface="Times New Roman" panose="02020603050405020304" pitchFamily="18" charset="0"/>
              <a:cs typeface="Times New Roman" panose="02020603050405020304" pitchFamily="18" charset="0"/>
            </a:endParaRPr>
          </a:p>
          <a:p>
            <a:r>
              <a:rPr lang="en-US" sz="2400" dirty="0">
                <a:solidFill>
                  <a:schemeClr val="tx1"/>
                </a:solidFill>
                <a:latin typeface="Times New Roman" panose="02020603050405020304" pitchFamily="18" charset="0"/>
                <a:cs typeface="Times New Roman" panose="02020603050405020304" pitchFamily="18" charset="0"/>
              </a:rPr>
              <a:t>The concept of </a:t>
            </a:r>
            <a:r>
              <a:rPr lang="en-US" sz="2400" spc="-5" dirty="0">
                <a:solidFill>
                  <a:schemeClr val="tx1"/>
                </a:solidFill>
                <a:latin typeface="Times New Roman" panose="02020603050405020304" pitchFamily="18" charset="0"/>
                <a:cs typeface="Times New Roman" panose="02020603050405020304" pitchFamily="18" charset="0"/>
              </a:rPr>
              <a:t>this theory </a:t>
            </a:r>
            <a:r>
              <a:rPr lang="en-US" sz="2400" dirty="0">
                <a:solidFill>
                  <a:schemeClr val="tx1"/>
                </a:solidFill>
                <a:latin typeface="Times New Roman" panose="02020603050405020304" pitchFamily="18" charset="0"/>
                <a:cs typeface="Times New Roman" panose="02020603050405020304" pitchFamily="18" charset="0"/>
              </a:rPr>
              <a:t>was </a:t>
            </a:r>
            <a:r>
              <a:rPr lang="en-US" sz="2400" spc="-5" dirty="0">
                <a:solidFill>
                  <a:schemeClr val="tx1"/>
                </a:solidFill>
                <a:latin typeface="Times New Roman" panose="02020603050405020304" pitchFamily="18" charset="0"/>
                <a:cs typeface="Times New Roman" panose="02020603050405020304" pitchFamily="18" charset="0"/>
              </a:rPr>
              <a:t>introduced </a:t>
            </a:r>
            <a:r>
              <a:rPr lang="en-US" sz="2400" dirty="0">
                <a:solidFill>
                  <a:schemeClr val="tx1"/>
                </a:solidFill>
                <a:latin typeface="Times New Roman" panose="02020603050405020304" pitchFamily="18" charset="0"/>
                <a:cs typeface="Times New Roman" panose="02020603050405020304" pitchFamily="18" charset="0"/>
              </a:rPr>
              <a:t>first by </a:t>
            </a:r>
            <a:r>
              <a:rPr lang="en-US" sz="2400" b="1" spc="-45" dirty="0">
                <a:solidFill>
                  <a:schemeClr val="tx1"/>
                </a:solidFill>
                <a:latin typeface="Times New Roman" panose="02020603050405020304" pitchFamily="18" charset="0"/>
                <a:cs typeface="Times New Roman" panose="02020603050405020304" pitchFamily="18" charset="0"/>
              </a:rPr>
              <a:t>Vander </a:t>
            </a:r>
            <a:r>
              <a:rPr lang="en-US" sz="2400" b="1" spc="-5" dirty="0" err="1">
                <a:solidFill>
                  <a:schemeClr val="tx1"/>
                </a:solidFill>
                <a:latin typeface="Times New Roman" panose="02020603050405020304" pitchFamily="18" charset="0"/>
                <a:cs typeface="Times New Roman" panose="02020603050405020304" pitchFamily="18" charset="0"/>
              </a:rPr>
              <a:t>Klaaw</a:t>
            </a:r>
            <a:r>
              <a:rPr lang="en-US" sz="2400" b="1" spc="-5" dirty="0">
                <a:solidFill>
                  <a:schemeClr val="tx1"/>
                </a:solidFill>
                <a:latin typeface="Times New Roman" panose="02020603050405020304" pitchFamily="18" charset="0"/>
                <a:cs typeface="Times New Roman" panose="02020603050405020304" pitchFamily="18" charset="0"/>
              </a:rPr>
              <a:t> </a:t>
            </a:r>
            <a:r>
              <a:rPr lang="en-US" sz="2400" spc="-5" dirty="0">
                <a:solidFill>
                  <a:schemeClr val="tx1"/>
                </a:solidFill>
                <a:latin typeface="Times New Roman" panose="02020603050405020304" pitchFamily="18" charset="0"/>
                <a:cs typeface="Times New Roman" panose="02020603050405020304" pitchFamily="18" charset="0"/>
              </a:rPr>
              <a:t>(1948-  52).</a:t>
            </a:r>
          </a:p>
          <a:p>
            <a:endParaRPr lang="en-US" sz="2400" spc="-5" dirty="0">
              <a:solidFill>
                <a:schemeClr val="tx1"/>
              </a:solidFill>
              <a:latin typeface="Times New Roman" panose="02020603050405020304" pitchFamily="18" charset="0"/>
              <a:cs typeface="Times New Roman" panose="02020603050405020304" pitchFamily="18" charset="0"/>
            </a:endParaRPr>
          </a:p>
          <a:p>
            <a:r>
              <a:rPr lang="en-US" sz="2400" b="1" dirty="0">
                <a:solidFill>
                  <a:schemeClr val="tx1"/>
                </a:solidFill>
                <a:latin typeface="Times New Roman" panose="02020603050405020304" pitchFamily="18" charset="0"/>
                <a:cs typeface="Times New Roman" panose="02020603050405020304" pitchFamily="18" charset="0"/>
              </a:rPr>
              <a:t>Melvin </a:t>
            </a:r>
            <a:r>
              <a:rPr lang="en-US" sz="2400" b="1" spc="-5" dirty="0">
                <a:solidFill>
                  <a:schemeClr val="tx1"/>
                </a:solidFill>
                <a:latin typeface="Times New Roman" panose="02020603050405020304" pitchFamily="18" charset="0"/>
                <a:cs typeface="Times New Roman" panose="02020603050405020304" pitchFamily="18" charset="0"/>
              </a:rPr>
              <a:t>L. Moss </a:t>
            </a:r>
            <a:r>
              <a:rPr lang="en-US" sz="2400" spc="-5" dirty="0">
                <a:solidFill>
                  <a:schemeClr val="tx1"/>
                </a:solidFill>
                <a:latin typeface="Times New Roman" panose="02020603050405020304" pitchFamily="18" charset="0"/>
                <a:cs typeface="Times New Roman" panose="02020603050405020304" pitchFamily="18" charset="0"/>
              </a:rPr>
              <a:t>developed the </a:t>
            </a:r>
            <a:r>
              <a:rPr lang="en-US" sz="2400" dirty="0">
                <a:solidFill>
                  <a:schemeClr val="tx1"/>
                </a:solidFill>
                <a:latin typeface="Times New Roman" panose="02020603050405020304" pitchFamily="18" charset="0"/>
                <a:cs typeface="Times New Roman" panose="02020603050405020304" pitchFamily="18" charset="0"/>
              </a:rPr>
              <a:t>form</a:t>
            </a:r>
            <a:r>
              <a:rPr lang="en-US" sz="2400" spc="-85" dirty="0">
                <a:solidFill>
                  <a:schemeClr val="tx1"/>
                </a:solidFill>
                <a:latin typeface="Times New Roman" panose="02020603050405020304" pitchFamily="18" charset="0"/>
                <a:cs typeface="Times New Roman" panose="02020603050405020304" pitchFamily="18" charset="0"/>
              </a:rPr>
              <a:t> </a:t>
            </a:r>
            <a:r>
              <a:rPr lang="en-US" sz="2400" spc="-5" dirty="0">
                <a:solidFill>
                  <a:schemeClr val="tx1"/>
                </a:solidFill>
                <a:latin typeface="Times New Roman" panose="02020603050405020304" pitchFamily="18" charset="0"/>
                <a:cs typeface="Times New Roman" panose="02020603050405020304" pitchFamily="18" charset="0"/>
              </a:rPr>
              <a:t>and function </a:t>
            </a:r>
            <a:r>
              <a:rPr lang="en-US" sz="2400" dirty="0">
                <a:solidFill>
                  <a:schemeClr val="tx1"/>
                </a:solidFill>
                <a:latin typeface="Times New Roman" panose="02020603050405020304" pitchFamily="18" charset="0"/>
                <a:cs typeface="Times New Roman" panose="02020603050405020304" pitchFamily="18" charset="0"/>
              </a:rPr>
              <a:t>concept </a:t>
            </a:r>
            <a:r>
              <a:rPr lang="en-US" sz="2400" spc="-5" dirty="0">
                <a:solidFill>
                  <a:schemeClr val="tx1"/>
                </a:solidFill>
                <a:latin typeface="Times New Roman" panose="02020603050405020304" pitchFamily="18" charset="0"/>
                <a:cs typeface="Times New Roman" panose="02020603050405020304" pitchFamily="18" charset="0"/>
              </a:rPr>
              <a:t>into the functional </a:t>
            </a:r>
            <a:r>
              <a:rPr lang="en-US" sz="2400" dirty="0">
                <a:solidFill>
                  <a:schemeClr val="tx1"/>
                </a:solidFill>
                <a:latin typeface="Times New Roman" panose="02020603050405020304" pitchFamily="18" charset="0"/>
                <a:cs typeface="Times New Roman" panose="02020603050405020304" pitchFamily="18" charset="0"/>
              </a:rPr>
              <a:t>matrix</a:t>
            </a:r>
            <a:r>
              <a:rPr lang="en-US" sz="2400" spc="-30" dirty="0">
                <a:solidFill>
                  <a:schemeClr val="tx1"/>
                </a:solidFill>
                <a:latin typeface="Times New Roman" panose="02020603050405020304" pitchFamily="18" charset="0"/>
                <a:cs typeface="Times New Roman" panose="02020603050405020304" pitchFamily="18" charset="0"/>
              </a:rPr>
              <a:t> </a:t>
            </a:r>
            <a:r>
              <a:rPr lang="en-US" sz="2400" spc="-5" dirty="0">
                <a:solidFill>
                  <a:schemeClr val="tx1"/>
                </a:solidFill>
                <a:latin typeface="Times New Roman" panose="02020603050405020304" pitchFamily="18" charset="0"/>
                <a:cs typeface="Times New Roman" panose="02020603050405020304" pitchFamily="18" charset="0"/>
              </a:rPr>
              <a:t>hypothesis.(1960s).</a:t>
            </a:r>
          </a:p>
          <a:p>
            <a:endParaRPr lang="en-US" sz="2400" spc="-5" dirty="0">
              <a:solidFill>
                <a:schemeClr val="tx1"/>
              </a:solidFill>
              <a:latin typeface="Times New Roman" panose="02020603050405020304" pitchFamily="18" charset="0"/>
              <a:cs typeface="Times New Roman" panose="02020603050405020304" pitchFamily="18" charset="0"/>
            </a:endParaRPr>
          </a:p>
          <a:p>
            <a:endParaRPr lang="en-US" sz="2400" dirty="0">
              <a:solidFill>
                <a:schemeClr val="tx1"/>
              </a:solidFill>
              <a:latin typeface="Times New Roman" panose="02020603050405020304" pitchFamily="18" charset="0"/>
              <a:cs typeface="Times New Roman" panose="02020603050405020304" pitchFamily="18" charset="0"/>
            </a:endParaRPr>
          </a:p>
          <a:p>
            <a:endParaRPr lang="en-US" sz="2400" dirty="0">
              <a:solidFill>
                <a:schemeClr val="tx1"/>
              </a:solidFill>
              <a:latin typeface="Times New Roman" panose="02020603050405020304" pitchFamily="18" charset="0"/>
              <a:cs typeface="Times New Roman" panose="02020603050405020304" pitchFamily="18" charset="0"/>
            </a:endParaRPr>
          </a:p>
          <a:p>
            <a:endParaRPr lang="en-IN" sz="2400" dirty="0"/>
          </a:p>
        </p:txBody>
      </p:sp>
    </p:spTree>
    <p:extLst>
      <p:ext uri="{BB962C8B-B14F-4D97-AF65-F5344CB8AC3E}">
        <p14:creationId xmlns:p14="http://schemas.microsoft.com/office/powerpoint/2010/main" val="3414261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Essence of the theory:</a:t>
            </a:r>
          </a:p>
        </p:txBody>
      </p:sp>
      <p:sp>
        <p:nvSpPr>
          <p:cNvPr id="3" name="Content Placeholder 2"/>
          <p:cNvSpPr>
            <a:spLocks noGrp="1"/>
          </p:cNvSpPr>
          <p:nvPr>
            <p:ph sz="half" idx="2"/>
          </p:nvPr>
        </p:nvSpPr>
        <p:spPr>
          <a:xfrm>
            <a:off x="609598" y="1412777"/>
            <a:ext cx="6626697" cy="2304256"/>
          </a:xfrm>
        </p:spPr>
        <p:txBody>
          <a:bodyPr>
            <a:normAutofit/>
          </a:bodyPr>
          <a:lstStyle/>
          <a:p>
            <a:r>
              <a:rPr lang="en-US" sz="2000" i="1" dirty="0">
                <a:solidFill>
                  <a:srgbClr val="7030A0"/>
                </a:solidFill>
                <a:latin typeface="Times New Roman" panose="02020603050405020304" pitchFamily="18" charset="0"/>
                <a:cs typeface="Times New Roman" panose="02020603050405020304" pitchFamily="18" charset="0"/>
              </a:rPr>
              <a:t>Functional matrix hypothesis maintains that apart from initiating the process of development, heredity and genes play no active role in growth of skeletal structures in general and craniofacial skeleton in particular.</a:t>
            </a:r>
          </a:p>
          <a:p>
            <a:r>
              <a:rPr lang="en-US" sz="2000" dirty="0">
                <a:latin typeface="Times New Roman" panose="02020603050405020304" pitchFamily="18" charset="0"/>
                <a:cs typeface="Times New Roman" panose="02020603050405020304" pitchFamily="18" charset="0"/>
              </a:rPr>
              <a:t>The craniofacial skeleton develops initially, and later grows in direct response to the extrinsic epigenetic environment.</a:t>
            </a: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3717033"/>
            <a:ext cx="4680519" cy="2905072"/>
          </a:xfrm>
          <a:prstGeom prst="rect">
            <a:avLst/>
          </a:prstGeom>
        </p:spPr>
      </p:pic>
    </p:spTree>
    <p:extLst>
      <p:ext uri="{BB962C8B-B14F-4D97-AF65-F5344CB8AC3E}">
        <p14:creationId xmlns:p14="http://schemas.microsoft.com/office/powerpoint/2010/main" val="431122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Definition </a:t>
            </a:r>
          </a:p>
        </p:txBody>
      </p:sp>
      <p:sp>
        <p:nvSpPr>
          <p:cNvPr id="7" name="Content Placeholder 6"/>
          <p:cNvSpPr>
            <a:spLocks noGrp="1"/>
          </p:cNvSpPr>
          <p:nvPr>
            <p:ph idx="1"/>
          </p:nvPr>
        </p:nvSpPr>
        <p:spPr>
          <a:xfrm>
            <a:off x="609599" y="1700808"/>
            <a:ext cx="6347714" cy="4608512"/>
          </a:xfrm>
        </p:spPr>
        <p:txBody>
          <a:bodyPr>
            <a:normAutofit/>
          </a:bodyPr>
          <a:lstStyle/>
          <a:p>
            <a:r>
              <a:rPr lang="en-US" sz="2000" i="1" dirty="0">
                <a:solidFill>
                  <a:schemeClr val="accent5"/>
                </a:solidFill>
                <a:latin typeface="Times New Roman" panose="02020603050405020304" pitchFamily="18" charset="0"/>
                <a:cs typeface="Times New Roman" panose="02020603050405020304" pitchFamily="18" charset="0"/>
              </a:rPr>
              <a:t>The origin, growth and maintenance of all the skeletal tissues and organs are always secondary, compensatory and obligatory responses to temporally and operationally prior events or processes that occur in specifically related non skeletal tissues, organs or functioning spaces.</a:t>
            </a:r>
          </a:p>
          <a:p>
            <a:endParaRPr lang="en-US" sz="2000" dirty="0">
              <a:latin typeface="Times New Roman" panose="02020603050405020304" pitchFamily="18" charset="0"/>
              <a:cs typeface="Times New Roman" panose="02020603050405020304" pitchFamily="18" charset="0"/>
            </a:endParaRPr>
          </a:p>
          <a:p>
            <a:pPr marL="12700" marR="344170">
              <a:lnSpc>
                <a:spcPct val="100000"/>
              </a:lnSpc>
              <a:spcBef>
                <a:spcPts val="95"/>
              </a:spcBef>
            </a:pPr>
            <a:r>
              <a:rPr lang="en-US" sz="2000" spc="-5" dirty="0">
                <a:solidFill>
                  <a:schemeClr val="tx1"/>
                </a:solidFill>
                <a:latin typeface="Times New Roman" panose="02020603050405020304" pitchFamily="18" charset="0"/>
                <a:cs typeface="Times New Roman" panose="02020603050405020304" pitchFamily="18" charset="0"/>
              </a:rPr>
              <a:t>Proponents of the </a:t>
            </a:r>
            <a:r>
              <a:rPr lang="en-US" sz="2000" dirty="0">
                <a:solidFill>
                  <a:schemeClr val="tx1"/>
                </a:solidFill>
                <a:latin typeface="Times New Roman" panose="02020603050405020304" pitchFamily="18" charset="0"/>
                <a:cs typeface="Times New Roman" panose="02020603050405020304" pitchFamily="18" charset="0"/>
              </a:rPr>
              <a:t>functional </a:t>
            </a:r>
            <a:r>
              <a:rPr lang="en-US" sz="2000" spc="-5" dirty="0">
                <a:solidFill>
                  <a:schemeClr val="tx1"/>
                </a:solidFill>
                <a:latin typeface="Times New Roman" panose="02020603050405020304" pitchFamily="18" charset="0"/>
                <a:cs typeface="Times New Roman" panose="02020603050405020304" pitchFamily="18" charset="0"/>
              </a:rPr>
              <a:t>matrix </a:t>
            </a:r>
            <a:r>
              <a:rPr lang="en-US" sz="2000" dirty="0">
                <a:solidFill>
                  <a:schemeClr val="tx1"/>
                </a:solidFill>
                <a:latin typeface="Times New Roman" panose="02020603050405020304" pitchFamily="18" charset="0"/>
                <a:cs typeface="Times New Roman" panose="02020603050405020304" pitchFamily="18" charset="0"/>
              </a:rPr>
              <a:t>states </a:t>
            </a:r>
            <a:r>
              <a:rPr lang="en-US" sz="2000" spc="-5" dirty="0">
                <a:solidFill>
                  <a:schemeClr val="tx1"/>
                </a:solidFill>
                <a:latin typeface="Times New Roman" panose="02020603050405020304" pitchFamily="18" charset="0"/>
                <a:cs typeface="Times New Roman" panose="02020603050405020304" pitchFamily="18" charset="0"/>
              </a:rPr>
              <a:t>that the  expansion of the soft tissue matrix is primary and  the bone growth is purely secondary </a:t>
            </a:r>
            <a:r>
              <a:rPr lang="en-US" sz="2000" dirty="0">
                <a:solidFill>
                  <a:schemeClr val="tx1"/>
                </a:solidFill>
                <a:latin typeface="Times New Roman" panose="02020603050405020304" pitchFamily="18" charset="0"/>
                <a:cs typeface="Times New Roman" panose="02020603050405020304" pitchFamily="18" charset="0"/>
              </a:rPr>
              <a:t>and </a:t>
            </a:r>
            <a:r>
              <a:rPr lang="en-US" sz="2000" spc="-5" dirty="0">
                <a:solidFill>
                  <a:schemeClr val="tx1"/>
                </a:solidFill>
                <a:latin typeface="Times New Roman" panose="02020603050405020304" pitchFamily="18" charset="0"/>
                <a:cs typeface="Times New Roman" panose="02020603050405020304" pitchFamily="18" charset="0"/>
              </a:rPr>
              <a:t>compensatory</a:t>
            </a:r>
            <a:r>
              <a:rPr lang="en-US" sz="2000" spc="-10" dirty="0">
                <a:solidFill>
                  <a:schemeClr val="tx1"/>
                </a:solidFill>
                <a:latin typeface="Times New Roman" panose="02020603050405020304" pitchFamily="18" charset="0"/>
                <a:cs typeface="Times New Roman" panose="02020603050405020304" pitchFamily="18" charset="0"/>
              </a:rPr>
              <a:t> </a:t>
            </a:r>
            <a:r>
              <a:rPr lang="en-US" sz="2000" spc="-5" dirty="0">
                <a:solidFill>
                  <a:schemeClr val="tx1"/>
                </a:solidFill>
                <a:latin typeface="Times New Roman" panose="02020603050405020304" pitchFamily="18" charset="0"/>
                <a:cs typeface="Times New Roman" panose="02020603050405020304" pitchFamily="18" charset="0"/>
              </a:rPr>
              <a:t>event.</a:t>
            </a:r>
          </a:p>
          <a:p>
            <a:pPr marL="12700" marR="344170">
              <a:lnSpc>
                <a:spcPct val="100000"/>
              </a:lnSpc>
              <a:spcBef>
                <a:spcPts val="95"/>
              </a:spcBef>
            </a:pPr>
            <a:r>
              <a:rPr lang="en-US" sz="2000" spc="-10" dirty="0">
                <a:solidFill>
                  <a:schemeClr val="tx1"/>
                </a:solidFill>
                <a:latin typeface="Times New Roman" panose="02020603050405020304" pitchFamily="18" charset="0"/>
                <a:cs typeface="Times New Roman" panose="02020603050405020304" pitchFamily="18" charset="0"/>
              </a:rPr>
              <a:t>Translation </a:t>
            </a:r>
            <a:r>
              <a:rPr lang="en-US" sz="2000" dirty="0">
                <a:solidFill>
                  <a:schemeClr val="tx1"/>
                </a:solidFill>
                <a:latin typeface="Times New Roman" panose="02020603050405020304" pitchFamily="18" charset="0"/>
                <a:cs typeface="Times New Roman" panose="02020603050405020304" pitchFamily="18" charset="0"/>
              </a:rPr>
              <a:t>of the </a:t>
            </a:r>
            <a:r>
              <a:rPr lang="en-US" sz="2000" spc="-5" dirty="0">
                <a:solidFill>
                  <a:schemeClr val="tx1"/>
                </a:solidFill>
                <a:latin typeface="Times New Roman" panose="02020603050405020304" pitchFamily="18" charset="0"/>
                <a:cs typeface="Times New Roman" panose="02020603050405020304" pitchFamily="18" charset="0"/>
              </a:rPr>
              <a:t>various bones of the </a:t>
            </a:r>
            <a:r>
              <a:rPr lang="en-US" sz="2000" dirty="0">
                <a:solidFill>
                  <a:schemeClr val="tx1"/>
                </a:solidFill>
                <a:latin typeface="Times New Roman" panose="02020603050405020304" pitchFamily="18" charset="0"/>
                <a:cs typeface="Times New Roman" panose="02020603050405020304" pitchFamily="18" charset="0"/>
              </a:rPr>
              <a:t>face </a:t>
            </a:r>
            <a:r>
              <a:rPr lang="en-US" sz="2000" spc="-5" dirty="0">
                <a:solidFill>
                  <a:schemeClr val="tx1"/>
                </a:solidFill>
                <a:latin typeface="Times New Roman" panose="02020603050405020304" pitchFamily="18" charset="0"/>
                <a:cs typeface="Times New Roman" panose="02020603050405020304" pitchFamily="18" charset="0"/>
              </a:rPr>
              <a:t>is </a:t>
            </a:r>
            <a:r>
              <a:rPr lang="en-US" sz="2000" dirty="0">
                <a:solidFill>
                  <a:schemeClr val="tx1"/>
                </a:solidFill>
                <a:latin typeface="Times New Roman" panose="02020603050405020304" pitchFamily="18" charset="0"/>
                <a:cs typeface="Times New Roman" panose="02020603050405020304" pitchFamily="18" charset="0"/>
              </a:rPr>
              <a:t>due  </a:t>
            </a:r>
            <a:r>
              <a:rPr lang="en-US" sz="2000" spc="-5" dirty="0">
                <a:solidFill>
                  <a:schemeClr val="tx1"/>
                </a:solidFill>
                <a:latin typeface="Times New Roman" panose="02020603050405020304" pitchFamily="18" charset="0"/>
                <a:cs typeface="Times New Roman" panose="02020603050405020304" pitchFamily="18" charset="0"/>
              </a:rPr>
              <a:t>to volumetric expansion </a:t>
            </a:r>
            <a:r>
              <a:rPr lang="en-US" sz="2000" dirty="0">
                <a:solidFill>
                  <a:schemeClr val="tx1"/>
                </a:solidFill>
                <a:latin typeface="Times New Roman" panose="02020603050405020304" pitchFamily="18" charset="0"/>
                <a:cs typeface="Times New Roman" panose="02020603050405020304" pitchFamily="18" charset="0"/>
              </a:rPr>
              <a:t>of </a:t>
            </a:r>
            <a:r>
              <a:rPr lang="en-US" sz="2000" spc="-5" dirty="0">
                <a:solidFill>
                  <a:schemeClr val="tx1"/>
                </a:solidFill>
                <a:latin typeface="Times New Roman" panose="02020603050405020304" pitchFamily="18" charset="0"/>
                <a:cs typeface="Times New Roman" panose="02020603050405020304" pitchFamily="18" charset="0"/>
              </a:rPr>
              <a:t>the </a:t>
            </a:r>
            <a:r>
              <a:rPr lang="en-US" sz="2000" dirty="0">
                <a:solidFill>
                  <a:schemeClr val="tx1"/>
                </a:solidFill>
                <a:latin typeface="Times New Roman" panose="02020603050405020304" pitchFamily="18" charset="0"/>
                <a:cs typeface="Times New Roman" panose="02020603050405020304" pitchFamily="18" charset="0"/>
              </a:rPr>
              <a:t>encapsulated spaces </a:t>
            </a:r>
            <a:r>
              <a:rPr lang="en-US" sz="2000" spc="-5" dirty="0">
                <a:solidFill>
                  <a:schemeClr val="tx1"/>
                </a:solidFill>
                <a:latin typeface="Times New Roman" panose="02020603050405020304" pitchFamily="18" charset="0"/>
                <a:cs typeface="Times New Roman" panose="02020603050405020304" pitchFamily="18" charset="0"/>
              </a:rPr>
              <a:t>or</a:t>
            </a:r>
            <a:r>
              <a:rPr lang="en-US" sz="2000" spc="-10"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tissues. </a:t>
            </a:r>
          </a:p>
        </p:txBody>
      </p:sp>
    </p:spTree>
    <p:extLst>
      <p:ext uri="{BB962C8B-B14F-4D97-AF65-F5344CB8AC3E}">
        <p14:creationId xmlns:p14="http://schemas.microsoft.com/office/powerpoint/2010/main" val="1429237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88640"/>
            <a:ext cx="6347713" cy="1008112"/>
          </a:xfrm>
        </p:spPr>
        <p:txBody>
          <a:bodyPr>
            <a:normAutofit/>
          </a:bodyPr>
          <a:lstStyle/>
          <a:p>
            <a:r>
              <a:rPr lang="en-US" b="1" dirty="0">
                <a:latin typeface="Times New Roman" panose="02020603050405020304" pitchFamily="18" charset="0"/>
                <a:cs typeface="Times New Roman" panose="02020603050405020304" pitchFamily="18" charset="0"/>
              </a:rPr>
              <a:t>Explanation </a:t>
            </a:r>
          </a:p>
        </p:txBody>
      </p:sp>
      <p:sp>
        <p:nvSpPr>
          <p:cNvPr id="3" name="Content Placeholder 2"/>
          <p:cNvSpPr>
            <a:spLocks noGrp="1"/>
          </p:cNvSpPr>
          <p:nvPr>
            <p:ph idx="1"/>
          </p:nvPr>
        </p:nvSpPr>
        <p:spPr>
          <a:xfrm>
            <a:off x="609598" y="1052736"/>
            <a:ext cx="7202761" cy="5616624"/>
          </a:xfrm>
        </p:spPr>
        <p:txBody>
          <a:bodyPr>
            <a:normAutofit/>
          </a:bodyPr>
          <a:lstStyle/>
          <a:p>
            <a:r>
              <a:rPr lang="en-US" sz="2000" dirty="0">
                <a:latin typeface="Times New Roman" panose="02020603050405020304" pitchFamily="18" charset="0"/>
                <a:cs typeface="Times New Roman" panose="02020603050405020304" pitchFamily="18" charset="0"/>
              </a:rPr>
              <a:t>To understand the factors that affect craniofacial bone growth, it is necessary to understand the local environment and resultant skeletal structure in terms of their functional cranial component. </a:t>
            </a:r>
          </a:p>
          <a:p>
            <a:endParaRPr lang="en-US" sz="2000" dirty="0">
              <a:latin typeface="Times New Roman" panose="02020603050405020304" pitchFamily="18" charset="0"/>
              <a:cs typeface="Times New Roman" panose="02020603050405020304" pitchFamily="18" charset="0"/>
            </a:endParaRPr>
          </a:p>
          <a:p>
            <a:r>
              <a:rPr lang="en-US" sz="2800" i="1" u="sng" dirty="0">
                <a:solidFill>
                  <a:schemeClr val="accent4"/>
                </a:solidFill>
                <a:latin typeface="Times New Roman" panose="02020603050405020304" pitchFamily="18" charset="0"/>
                <a:cs typeface="Times New Roman" panose="02020603050405020304" pitchFamily="18" charset="0"/>
              </a:rPr>
              <a:t>Functional cranial component</a:t>
            </a:r>
          </a:p>
          <a:p>
            <a:r>
              <a:rPr lang="en-US" sz="2000" dirty="0">
                <a:solidFill>
                  <a:schemeClr val="tx1"/>
                </a:solidFill>
                <a:latin typeface="Times New Roman" panose="02020603050405020304" pitchFamily="18" charset="0"/>
                <a:cs typeface="Times New Roman" panose="02020603050405020304" pitchFamily="18" charset="0"/>
              </a:rPr>
              <a:t>The FMH considers the head, not the skull as the region of the body where a number of operations are carried out.</a:t>
            </a:r>
          </a:p>
          <a:p>
            <a:r>
              <a:rPr lang="en-US" sz="2000" dirty="0">
                <a:solidFill>
                  <a:schemeClr val="tx1"/>
                </a:solidFill>
                <a:latin typeface="Times New Roman" panose="02020603050405020304" pitchFamily="18" charset="0"/>
                <a:cs typeface="Times New Roman" panose="02020603050405020304" pitchFamily="18" charset="0"/>
              </a:rPr>
              <a:t>To perform each function, certain hard and soft tissues are required. </a:t>
            </a:r>
          </a:p>
          <a:p>
            <a:r>
              <a:rPr lang="en-US" sz="2000" dirty="0">
                <a:solidFill>
                  <a:schemeClr val="tx1"/>
                </a:solidFill>
                <a:latin typeface="Times New Roman" panose="02020603050405020304" pitchFamily="18" charset="0"/>
                <a:cs typeface="Times New Roman" panose="02020603050405020304" pitchFamily="18" charset="0"/>
              </a:rPr>
              <a:t>The totality of all the skeletal structures, soft tissues and functioning spaces(nasal, oral, etc.) necessary to carry out a specific function is collectively called a “</a:t>
            </a:r>
            <a:r>
              <a:rPr lang="en-US" sz="2000" i="1" dirty="0">
                <a:solidFill>
                  <a:schemeClr val="tx1"/>
                </a:solidFill>
                <a:latin typeface="Times New Roman" panose="02020603050405020304" pitchFamily="18" charset="0"/>
                <a:cs typeface="Times New Roman" panose="02020603050405020304" pitchFamily="18" charset="0"/>
              </a:rPr>
              <a:t>functional cranial component”.</a:t>
            </a:r>
          </a:p>
          <a:p>
            <a:endParaRPr lang="en-US" sz="2000" dirty="0">
              <a:solidFill>
                <a:schemeClr val="tx1"/>
              </a:solidFill>
              <a:latin typeface="Times New Roman" panose="02020603050405020304" pitchFamily="18" charset="0"/>
              <a:cs typeface="Times New Roman" panose="02020603050405020304" pitchFamily="18" charset="0"/>
            </a:endParaRPr>
          </a:p>
          <a:p>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9708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188640"/>
            <a:ext cx="7664283" cy="6336704"/>
          </a:xfrm>
          <a:prstGeom prst="rect">
            <a:avLst/>
          </a:prstGeom>
        </p:spPr>
      </p:pic>
    </p:spTree>
    <p:extLst>
      <p:ext uri="{BB962C8B-B14F-4D97-AF65-F5344CB8AC3E}">
        <p14:creationId xmlns:p14="http://schemas.microsoft.com/office/powerpoint/2010/main" val="58555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07514" y="585001"/>
            <a:ext cx="5532838" cy="320601"/>
          </a:xfrm>
          <a:prstGeom prst="rect">
            <a:avLst/>
          </a:prstGeom>
        </p:spPr>
        <p:txBody>
          <a:bodyPr vert="horz" wrap="square" lIns="0" tIns="12700" rIns="0" bIns="0" rtlCol="0">
            <a:spAutoFit/>
          </a:bodyPr>
          <a:lstStyle/>
          <a:p>
            <a:pPr marL="12700">
              <a:lnSpc>
                <a:spcPct val="100000"/>
              </a:lnSpc>
              <a:spcBef>
                <a:spcPts val="100"/>
              </a:spcBef>
            </a:pPr>
            <a:r>
              <a:rPr sz="2000" b="1" dirty="0">
                <a:solidFill>
                  <a:srgbClr val="000066"/>
                </a:solidFill>
                <a:latin typeface="Times New Roman" panose="02020603050405020304" pitchFamily="18" charset="0"/>
                <a:cs typeface="Times New Roman" panose="02020603050405020304" pitchFamily="18" charset="0"/>
              </a:rPr>
              <a:t>Functional </a:t>
            </a:r>
            <a:r>
              <a:rPr sz="2000" b="1" spc="-5" dirty="0">
                <a:solidFill>
                  <a:srgbClr val="000066"/>
                </a:solidFill>
                <a:latin typeface="Times New Roman" panose="02020603050405020304" pitchFamily="18" charset="0"/>
                <a:cs typeface="Times New Roman" panose="02020603050405020304" pitchFamily="18" charset="0"/>
              </a:rPr>
              <a:t>Cranial</a:t>
            </a:r>
            <a:r>
              <a:rPr sz="2000" b="1" spc="-90" dirty="0">
                <a:solidFill>
                  <a:srgbClr val="000066"/>
                </a:solidFill>
                <a:latin typeface="Times New Roman" panose="02020603050405020304" pitchFamily="18" charset="0"/>
                <a:cs typeface="Times New Roman" panose="02020603050405020304" pitchFamily="18" charset="0"/>
              </a:rPr>
              <a:t> </a:t>
            </a:r>
            <a:r>
              <a:rPr sz="2000" b="1" dirty="0">
                <a:solidFill>
                  <a:srgbClr val="000066"/>
                </a:solidFill>
                <a:latin typeface="Times New Roman" panose="02020603050405020304" pitchFamily="18" charset="0"/>
                <a:cs typeface="Times New Roman" panose="02020603050405020304" pitchFamily="18" charset="0"/>
              </a:rPr>
              <a:t>Component</a:t>
            </a:r>
            <a:r>
              <a:rPr lang="en-US" sz="2000" b="1" dirty="0">
                <a:solidFill>
                  <a:srgbClr val="000066"/>
                </a:solidFill>
                <a:latin typeface="Times New Roman" panose="02020603050405020304" pitchFamily="18" charset="0"/>
                <a:cs typeface="Times New Roman" panose="02020603050405020304" pitchFamily="18" charset="0"/>
              </a:rPr>
              <a:t> (one function)</a:t>
            </a:r>
            <a:endParaRPr sz="2000" dirty="0">
              <a:latin typeface="Times New Roman" panose="02020603050405020304" pitchFamily="18" charset="0"/>
              <a:cs typeface="Times New Roman" panose="02020603050405020304" pitchFamily="18" charset="0"/>
            </a:endParaRPr>
          </a:p>
        </p:txBody>
      </p:sp>
      <p:sp>
        <p:nvSpPr>
          <p:cNvPr id="3" name="object 3"/>
          <p:cNvSpPr/>
          <p:nvPr/>
        </p:nvSpPr>
        <p:spPr>
          <a:xfrm>
            <a:off x="378586" y="1962150"/>
            <a:ext cx="3886200" cy="1066800"/>
          </a:xfrm>
          <a:custGeom>
            <a:avLst/>
            <a:gdLst/>
            <a:ahLst/>
            <a:cxnLst/>
            <a:rect l="l" t="t" r="r" b="b"/>
            <a:pathLst>
              <a:path w="3886200" h="1066800">
                <a:moveTo>
                  <a:pt x="3708400" y="0"/>
                </a:moveTo>
                <a:lnTo>
                  <a:pt x="177800" y="0"/>
                </a:lnTo>
                <a:lnTo>
                  <a:pt x="130533" y="6352"/>
                </a:lnTo>
                <a:lnTo>
                  <a:pt x="88060" y="24280"/>
                </a:lnTo>
                <a:lnTo>
                  <a:pt x="52076" y="52085"/>
                </a:lnTo>
                <a:lnTo>
                  <a:pt x="24274" y="88072"/>
                </a:lnTo>
                <a:lnTo>
                  <a:pt x="6351" y="130542"/>
                </a:lnTo>
                <a:lnTo>
                  <a:pt x="0" y="177800"/>
                </a:lnTo>
                <a:lnTo>
                  <a:pt x="0" y="889000"/>
                </a:lnTo>
                <a:lnTo>
                  <a:pt x="6351" y="936257"/>
                </a:lnTo>
                <a:lnTo>
                  <a:pt x="24274" y="978727"/>
                </a:lnTo>
                <a:lnTo>
                  <a:pt x="52076" y="1014714"/>
                </a:lnTo>
                <a:lnTo>
                  <a:pt x="88060" y="1042519"/>
                </a:lnTo>
                <a:lnTo>
                  <a:pt x="130533" y="1060447"/>
                </a:lnTo>
                <a:lnTo>
                  <a:pt x="177800" y="1066800"/>
                </a:lnTo>
                <a:lnTo>
                  <a:pt x="3708400" y="1066800"/>
                </a:lnTo>
                <a:lnTo>
                  <a:pt x="3755657" y="1060447"/>
                </a:lnTo>
                <a:lnTo>
                  <a:pt x="3798127" y="1042519"/>
                </a:lnTo>
                <a:lnTo>
                  <a:pt x="3834114" y="1014714"/>
                </a:lnTo>
                <a:lnTo>
                  <a:pt x="3861919" y="978727"/>
                </a:lnTo>
                <a:lnTo>
                  <a:pt x="3879847" y="936257"/>
                </a:lnTo>
                <a:lnTo>
                  <a:pt x="3886200" y="889000"/>
                </a:lnTo>
                <a:lnTo>
                  <a:pt x="3886200" y="177800"/>
                </a:lnTo>
                <a:lnTo>
                  <a:pt x="3879847" y="130542"/>
                </a:lnTo>
                <a:lnTo>
                  <a:pt x="3861919" y="88072"/>
                </a:lnTo>
                <a:lnTo>
                  <a:pt x="3834114" y="52085"/>
                </a:lnTo>
                <a:lnTo>
                  <a:pt x="3798127" y="24280"/>
                </a:lnTo>
                <a:lnTo>
                  <a:pt x="3755657" y="6352"/>
                </a:lnTo>
                <a:lnTo>
                  <a:pt x="3708400" y="0"/>
                </a:lnTo>
                <a:close/>
              </a:path>
            </a:pathLst>
          </a:custGeom>
          <a:solidFill>
            <a:srgbClr val="EFA12D"/>
          </a:solidFill>
        </p:spPr>
        <p:txBody>
          <a:bodyPr wrap="square" lIns="0" tIns="0" rIns="0" bIns="0" rtlCol="0"/>
          <a:lstStyle/>
          <a:p>
            <a:endParaRPr/>
          </a:p>
        </p:txBody>
      </p:sp>
      <p:sp>
        <p:nvSpPr>
          <p:cNvPr id="5" name="object 5"/>
          <p:cNvSpPr txBox="1"/>
          <p:nvPr/>
        </p:nvSpPr>
        <p:spPr>
          <a:xfrm>
            <a:off x="671321" y="2155408"/>
            <a:ext cx="3300729" cy="574040"/>
          </a:xfrm>
          <a:prstGeom prst="rect">
            <a:avLst/>
          </a:prstGeom>
        </p:spPr>
        <p:txBody>
          <a:bodyPr vert="horz" wrap="square" lIns="0" tIns="12700" rIns="0" bIns="0" rtlCol="0">
            <a:spAutoFit/>
          </a:bodyPr>
          <a:lstStyle/>
          <a:p>
            <a:pPr marL="12700" marR="5080" indent="287655">
              <a:lnSpc>
                <a:spcPct val="100000"/>
              </a:lnSpc>
              <a:spcBef>
                <a:spcPts val="100"/>
              </a:spcBef>
            </a:pPr>
            <a:r>
              <a:rPr sz="1800" b="1" spc="-10" dirty="0">
                <a:solidFill>
                  <a:srgbClr val="000066"/>
                </a:solidFill>
                <a:latin typeface="Arial"/>
                <a:cs typeface="Arial"/>
              </a:rPr>
              <a:t>Tissues </a:t>
            </a:r>
            <a:r>
              <a:rPr sz="1800" b="1" dirty="0">
                <a:solidFill>
                  <a:srgbClr val="000066"/>
                </a:solidFill>
                <a:latin typeface="Arial"/>
                <a:cs typeface="Arial"/>
              </a:rPr>
              <a:t>and </a:t>
            </a:r>
            <a:r>
              <a:rPr sz="1800" b="1" spc="-5" dirty="0">
                <a:solidFill>
                  <a:srgbClr val="000066"/>
                </a:solidFill>
                <a:latin typeface="Arial"/>
                <a:cs typeface="Arial"/>
              </a:rPr>
              <a:t>spaces </a:t>
            </a:r>
            <a:r>
              <a:rPr sz="1800" b="1" dirty="0">
                <a:solidFill>
                  <a:srgbClr val="000066"/>
                </a:solidFill>
                <a:latin typeface="Arial"/>
                <a:cs typeface="Arial"/>
              </a:rPr>
              <a:t>that  </a:t>
            </a:r>
            <a:r>
              <a:rPr sz="1800" b="1" spc="-5" dirty="0">
                <a:solidFill>
                  <a:srgbClr val="000066"/>
                </a:solidFill>
                <a:latin typeface="Arial"/>
                <a:cs typeface="Arial"/>
              </a:rPr>
              <a:t>completely perform a</a:t>
            </a:r>
            <a:r>
              <a:rPr sz="1800" b="1" spc="-30" dirty="0">
                <a:solidFill>
                  <a:srgbClr val="000066"/>
                </a:solidFill>
                <a:latin typeface="Arial"/>
                <a:cs typeface="Arial"/>
              </a:rPr>
              <a:t> </a:t>
            </a:r>
            <a:r>
              <a:rPr sz="1800" b="1" dirty="0">
                <a:solidFill>
                  <a:srgbClr val="000066"/>
                </a:solidFill>
                <a:latin typeface="Arial"/>
                <a:cs typeface="Arial"/>
              </a:rPr>
              <a:t>function</a:t>
            </a:r>
            <a:endParaRPr sz="1800" dirty="0">
              <a:latin typeface="Arial"/>
              <a:cs typeface="Arial"/>
            </a:endParaRPr>
          </a:p>
        </p:txBody>
      </p:sp>
      <p:sp>
        <p:nvSpPr>
          <p:cNvPr id="6" name="object 6"/>
          <p:cNvSpPr/>
          <p:nvPr/>
        </p:nvSpPr>
        <p:spPr>
          <a:xfrm>
            <a:off x="1143000" y="3601211"/>
            <a:ext cx="2362200" cy="609600"/>
          </a:xfrm>
          <a:custGeom>
            <a:avLst/>
            <a:gdLst/>
            <a:ahLst/>
            <a:cxnLst/>
            <a:rect l="l" t="t" r="r" b="b"/>
            <a:pathLst>
              <a:path w="2362200" h="609600">
                <a:moveTo>
                  <a:pt x="2260600" y="0"/>
                </a:moveTo>
                <a:lnTo>
                  <a:pt x="101600" y="0"/>
                </a:lnTo>
                <a:lnTo>
                  <a:pt x="62054" y="7981"/>
                </a:lnTo>
                <a:lnTo>
                  <a:pt x="29759" y="29749"/>
                </a:lnTo>
                <a:lnTo>
                  <a:pt x="7984" y="62043"/>
                </a:lnTo>
                <a:lnTo>
                  <a:pt x="0" y="101600"/>
                </a:lnTo>
                <a:lnTo>
                  <a:pt x="0" y="508000"/>
                </a:lnTo>
                <a:lnTo>
                  <a:pt x="7984" y="547556"/>
                </a:lnTo>
                <a:lnTo>
                  <a:pt x="29759" y="579850"/>
                </a:lnTo>
                <a:lnTo>
                  <a:pt x="62054" y="601618"/>
                </a:lnTo>
                <a:lnTo>
                  <a:pt x="101600" y="609600"/>
                </a:lnTo>
                <a:lnTo>
                  <a:pt x="2260600" y="609600"/>
                </a:lnTo>
                <a:lnTo>
                  <a:pt x="2300156" y="601618"/>
                </a:lnTo>
                <a:lnTo>
                  <a:pt x="2332450" y="579850"/>
                </a:lnTo>
                <a:lnTo>
                  <a:pt x="2354218" y="547556"/>
                </a:lnTo>
                <a:lnTo>
                  <a:pt x="2362200" y="508000"/>
                </a:lnTo>
                <a:lnTo>
                  <a:pt x="2362200" y="101600"/>
                </a:lnTo>
                <a:lnTo>
                  <a:pt x="2354218" y="62043"/>
                </a:lnTo>
                <a:lnTo>
                  <a:pt x="2332450" y="29749"/>
                </a:lnTo>
                <a:lnTo>
                  <a:pt x="2300156" y="7981"/>
                </a:lnTo>
                <a:lnTo>
                  <a:pt x="2260600" y="0"/>
                </a:lnTo>
                <a:close/>
              </a:path>
            </a:pathLst>
          </a:custGeom>
          <a:solidFill>
            <a:srgbClr val="EFA12D"/>
          </a:solidFill>
        </p:spPr>
        <p:txBody>
          <a:bodyPr wrap="square" lIns="0" tIns="0" rIns="0" bIns="0" rtlCol="0"/>
          <a:lstStyle/>
          <a:p>
            <a:endParaRPr/>
          </a:p>
        </p:txBody>
      </p:sp>
      <p:sp>
        <p:nvSpPr>
          <p:cNvPr id="8" name="object 8"/>
          <p:cNvSpPr txBox="1"/>
          <p:nvPr/>
        </p:nvSpPr>
        <p:spPr>
          <a:xfrm>
            <a:off x="1372720" y="3758125"/>
            <a:ext cx="192786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000066"/>
                </a:solidFill>
                <a:latin typeface="Arial"/>
                <a:cs typeface="Arial"/>
              </a:rPr>
              <a:t>Functional</a:t>
            </a:r>
            <a:r>
              <a:rPr sz="1800" b="1" spc="-90" dirty="0">
                <a:solidFill>
                  <a:srgbClr val="000066"/>
                </a:solidFill>
                <a:latin typeface="Arial"/>
                <a:cs typeface="Arial"/>
              </a:rPr>
              <a:t> </a:t>
            </a:r>
            <a:r>
              <a:rPr sz="1800" b="1" spc="-5" dirty="0">
                <a:solidFill>
                  <a:srgbClr val="000066"/>
                </a:solidFill>
                <a:latin typeface="Arial"/>
                <a:cs typeface="Arial"/>
              </a:rPr>
              <a:t>matrix</a:t>
            </a:r>
            <a:endParaRPr sz="1800" dirty="0">
              <a:latin typeface="Arial"/>
              <a:cs typeface="Arial"/>
            </a:endParaRPr>
          </a:p>
        </p:txBody>
      </p:sp>
      <p:sp>
        <p:nvSpPr>
          <p:cNvPr id="9" name="object 9"/>
          <p:cNvSpPr/>
          <p:nvPr/>
        </p:nvSpPr>
        <p:spPr>
          <a:xfrm>
            <a:off x="5100423" y="1962150"/>
            <a:ext cx="3733800" cy="1066800"/>
          </a:xfrm>
          <a:custGeom>
            <a:avLst/>
            <a:gdLst/>
            <a:ahLst/>
            <a:cxnLst/>
            <a:rect l="l" t="t" r="r" b="b"/>
            <a:pathLst>
              <a:path w="3733800" h="1066800">
                <a:moveTo>
                  <a:pt x="3556000" y="0"/>
                </a:moveTo>
                <a:lnTo>
                  <a:pt x="177800" y="0"/>
                </a:lnTo>
                <a:lnTo>
                  <a:pt x="130542" y="6352"/>
                </a:lnTo>
                <a:lnTo>
                  <a:pt x="88072" y="24280"/>
                </a:lnTo>
                <a:lnTo>
                  <a:pt x="52085" y="52085"/>
                </a:lnTo>
                <a:lnTo>
                  <a:pt x="24280" y="88072"/>
                </a:lnTo>
                <a:lnTo>
                  <a:pt x="6352" y="130542"/>
                </a:lnTo>
                <a:lnTo>
                  <a:pt x="0" y="177800"/>
                </a:lnTo>
                <a:lnTo>
                  <a:pt x="0" y="889000"/>
                </a:lnTo>
                <a:lnTo>
                  <a:pt x="6352" y="936257"/>
                </a:lnTo>
                <a:lnTo>
                  <a:pt x="24280" y="978727"/>
                </a:lnTo>
                <a:lnTo>
                  <a:pt x="52085" y="1014714"/>
                </a:lnTo>
                <a:lnTo>
                  <a:pt x="88072" y="1042519"/>
                </a:lnTo>
                <a:lnTo>
                  <a:pt x="130542" y="1060447"/>
                </a:lnTo>
                <a:lnTo>
                  <a:pt x="177800" y="1066800"/>
                </a:lnTo>
                <a:lnTo>
                  <a:pt x="3556000" y="1066800"/>
                </a:lnTo>
                <a:lnTo>
                  <a:pt x="3603257" y="1060447"/>
                </a:lnTo>
                <a:lnTo>
                  <a:pt x="3645727" y="1042519"/>
                </a:lnTo>
                <a:lnTo>
                  <a:pt x="3681714" y="1014714"/>
                </a:lnTo>
                <a:lnTo>
                  <a:pt x="3709519" y="978727"/>
                </a:lnTo>
                <a:lnTo>
                  <a:pt x="3727447" y="936257"/>
                </a:lnTo>
                <a:lnTo>
                  <a:pt x="3733800" y="889000"/>
                </a:lnTo>
                <a:lnTo>
                  <a:pt x="3733800" y="177800"/>
                </a:lnTo>
                <a:lnTo>
                  <a:pt x="3727447" y="130542"/>
                </a:lnTo>
                <a:lnTo>
                  <a:pt x="3709519" y="88072"/>
                </a:lnTo>
                <a:lnTo>
                  <a:pt x="3681714" y="52085"/>
                </a:lnTo>
                <a:lnTo>
                  <a:pt x="3645727" y="24280"/>
                </a:lnTo>
                <a:lnTo>
                  <a:pt x="3603257" y="6352"/>
                </a:lnTo>
                <a:lnTo>
                  <a:pt x="3556000" y="0"/>
                </a:lnTo>
                <a:close/>
              </a:path>
            </a:pathLst>
          </a:custGeom>
          <a:solidFill>
            <a:srgbClr val="EFA12D"/>
          </a:solidFill>
        </p:spPr>
        <p:txBody>
          <a:bodyPr wrap="square" lIns="0" tIns="0" rIns="0" bIns="0" rtlCol="0"/>
          <a:lstStyle/>
          <a:p>
            <a:endParaRPr/>
          </a:p>
        </p:txBody>
      </p:sp>
      <p:sp>
        <p:nvSpPr>
          <p:cNvPr id="11" name="object 11"/>
          <p:cNvSpPr/>
          <p:nvPr/>
        </p:nvSpPr>
        <p:spPr>
          <a:xfrm>
            <a:off x="5798483" y="3933397"/>
            <a:ext cx="2286000" cy="609600"/>
          </a:xfrm>
          <a:custGeom>
            <a:avLst/>
            <a:gdLst/>
            <a:ahLst/>
            <a:cxnLst/>
            <a:rect l="l" t="t" r="r" b="b"/>
            <a:pathLst>
              <a:path w="2286000" h="609600">
                <a:moveTo>
                  <a:pt x="2184400" y="0"/>
                </a:moveTo>
                <a:lnTo>
                  <a:pt x="101600" y="0"/>
                </a:lnTo>
                <a:lnTo>
                  <a:pt x="62043" y="7981"/>
                </a:lnTo>
                <a:lnTo>
                  <a:pt x="29749" y="29749"/>
                </a:lnTo>
                <a:lnTo>
                  <a:pt x="7981" y="62043"/>
                </a:lnTo>
                <a:lnTo>
                  <a:pt x="0" y="101600"/>
                </a:lnTo>
                <a:lnTo>
                  <a:pt x="0" y="508000"/>
                </a:lnTo>
                <a:lnTo>
                  <a:pt x="7981" y="547556"/>
                </a:lnTo>
                <a:lnTo>
                  <a:pt x="29749" y="579850"/>
                </a:lnTo>
                <a:lnTo>
                  <a:pt x="62043" y="601618"/>
                </a:lnTo>
                <a:lnTo>
                  <a:pt x="101600" y="609600"/>
                </a:lnTo>
                <a:lnTo>
                  <a:pt x="2184400" y="609600"/>
                </a:lnTo>
                <a:lnTo>
                  <a:pt x="2223956" y="601618"/>
                </a:lnTo>
                <a:lnTo>
                  <a:pt x="2256250" y="579850"/>
                </a:lnTo>
                <a:lnTo>
                  <a:pt x="2278018" y="547556"/>
                </a:lnTo>
                <a:lnTo>
                  <a:pt x="2286000" y="508000"/>
                </a:lnTo>
                <a:lnTo>
                  <a:pt x="2286000" y="101600"/>
                </a:lnTo>
                <a:lnTo>
                  <a:pt x="2278018" y="62043"/>
                </a:lnTo>
                <a:lnTo>
                  <a:pt x="2256250" y="29749"/>
                </a:lnTo>
                <a:lnTo>
                  <a:pt x="2223956" y="7981"/>
                </a:lnTo>
                <a:lnTo>
                  <a:pt x="2184400" y="0"/>
                </a:lnTo>
                <a:close/>
              </a:path>
            </a:pathLst>
          </a:custGeom>
          <a:solidFill>
            <a:srgbClr val="EFA12D"/>
          </a:solidFill>
        </p:spPr>
        <p:txBody>
          <a:bodyPr wrap="square" lIns="0" tIns="0" rIns="0" bIns="0" rtlCol="0"/>
          <a:lstStyle/>
          <a:p>
            <a:endParaRPr/>
          </a:p>
        </p:txBody>
      </p:sp>
      <p:sp>
        <p:nvSpPr>
          <p:cNvPr id="13" name="object 13"/>
          <p:cNvSpPr txBox="1"/>
          <p:nvPr/>
        </p:nvSpPr>
        <p:spPr>
          <a:xfrm>
            <a:off x="5074583" y="2013331"/>
            <a:ext cx="3733800" cy="2528897"/>
          </a:xfrm>
          <a:prstGeom prst="rect">
            <a:avLst/>
          </a:prstGeom>
        </p:spPr>
        <p:txBody>
          <a:bodyPr vert="horz" wrap="square" lIns="0" tIns="12700" rIns="0" bIns="0" rtlCol="0">
            <a:spAutoFit/>
          </a:bodyPr>
          <a:lstStyle/>
          <a:p>
            <a:pPr marL="12700" marR="5080" indent="-37465" algn="ctr">
              <a:lnSpc>
                <a:spcPct val="100000"/>
              </a:lnSpc>
              <a:spcBef>
                <a:spcPts val="100"/>
              </a:spcBef>
            </a:pPr>
            <a:r>
              <a:rPr sz="1800" b="1" spc="-5" dirty="0">
                <a:solidFill>
                  <a:srgbClr val="000066"/>
                </a:solidFill>
                <a:latin typeface="Arial"/>
                <a:cs typeface="Arial"/>
              </a:rPr>
              <a:t>A related skeletal </a:t>
            </a:r>
            <a:r>
              <a:rPr sz="1800" b="1" dirty="0">
                <a:solidFill>
                  <a:srgbClr val="000066"/>
                </a:solidFill>
                <a:latin typeface="Arial"/>
                <a:cs typeface="Arial"/>
              </a:rPr>
              <a:t>unit that  </a:t>
            </a:r>
            <a:r>
              <a:rPr sz="1800" b="1" spc="-5" dirty="0">
                <a:solidFill>
                  <a:srgbClr val="000066"/>
                </a:solidFill>
                <a:latin typeface="Arial"/>
                <a:cs typeface="Arial"/>
              </a:rPr>
              <a:t>acts biomechanically </a:t>
            </a:r>
            <a:r>
              <a:rPr sz="1800" b="1" dirty="0">
                <a:solidFill>
                  <a:srgbClr val="000066"/>
                </a:solidFill>
                <a:latin typeface="Arial"/>
                <a:cs typeface="Arial"/>
              </a:rPr>
              <a:t>to  </a:t>
            </a:r>
            <a:r>
              <a:rPr sz="1800" b="1" spc="-5" dirty="0">
                <a:solidFill>
                  <a:srgbClr val="000066"/>
                </a:solidFill>
                <a:latin typeface="Arial"/>
                <a:cs typeface="Arial"/>
              </a:rPr>
              <a:t>protect </a:t>
            </a:r>
            <a:r>
              <a:rPr sz="1800" b="1" dirty="0">
                <a:solidFill>
                  <a:srgbClr val="000066"/>
                </a:solidFill>
                <a:latin typeface="Arial"/>
                <a:cs typeface="Arial"/>
              </a:rPr>
              <a:t>and/or support </a:t>
            </a:r>
            <a:r>
              <a:rPr sz="1800" b="1" spc="-5" dirty="0">
                <a:solidFill>
                  <a:srgbClr val="000066"/>
                </a:solidFill>
                <a:latin typeface="Arial"/>
                <a:cs typeface="Arial"/>
              </a:rPr>
              <a:t>its  </a:t>
            </a:r>
            <a:r>
              <a:rPr sz="1800" b="1" dirty="0">
                <a:solidFill>
                  <a:srgbClr val="000066"/>
                </a:solidFill>
                <a:latin typeface="Arial"/>
                <a:cs typeface="Arial"/>
              </a:rPr>
              <a:t>functional</a:t>
            </a:r>
            <a:r>
              <a:rPr sz="1800" b="1" spc="-40" dirty="0">
                <a:solidFill>
                  <a:srgbClr val="000066"/>
                </a:solidFill>
                <a:latin typeface="Arial"/>
                <a:cs typeface="Arial"/>
              </a:rPr>
              <a:t> </a:t>
            </a:r>
            <a:r>
              <a:rPr sz="1800" b="1" spc="-5" dirty="0">
                <a:solidFill>
                  <a:srgbClr val="000066"/>
                </a:solidFill>
                <a:latin typeface="Arial"/>
                <a:cs typeface="Arial"/>
              </a:rPr>
              <a:t>matrix</a:t>
            </a:r>
            <a:endParaRPr sz="1800" dirty="0">
              <a:latin typeface="Arial"/>
              <a:cs typeface="Arial"/>
            </a:endParaRPr>
          </a:p>
          <a:p>
            <a:pPr>
              <a:lnSpc>
                <a:spcPct val="100000"/>
              </a:lnSpc>
            </a:pPr>
            <a:endParaRPr sz="2000" dirty="0">
              <a:latin typeface="Times New Roman"/>
              <a:cs typeface="Times New Roman"/>
            </a:endParaRPr>
          </a:p>
          <a:p>
            <a:pPr>
              <a:lnSpc>
                <a:spcPct val="100000"/>
              </a:lnSpc>
              <a:spcBef>
                <a:spcPts val="5"/>
              </a:spcBef>
            </a:pPr>
            <a:endParaRPr sz="1750" dirty="0">
              <a:latin typeface="Times New Roman"/>
              <a:cs typeface="Times New Roman"/>
            </a:endParaRPr>
          </a:p>
          <a:p>
            <a:pPr marL="959485" marR="516255" indent="-247015">
              <a:lnSpc>
                <a:spcPct val="100000"/>
              </a:lnSpc>
              <a:spcBef>
                <a:spcPts val="5"/>
              </a:spcBef>
            </a:pPr>
            <a:endParaRPr lang="en-US" sz="1800" b="1" spc="-5" dirty="0">
              <a:solidFill>
                <a:srgbClr val="000066"/>
              </a:solidFill>
              <a:latin typeface="Arial"/>
              <a:cs typeface="Arial"/>
            </a:endParaRPr>
          </a:p>
          <a:p>
            <a:pPr marL="959485" marR="516255" indent="-247015">
              <a:lnSpc>
                <a:spcPct val="100000"/>
              </a:lnSpc>
              <a:spcBef>
                <a:spcPts val="5"/>
              </a:spcBef>
            </a:pPr>
            <a:endParaRPr lang="en-US" b="1" spc="-5" dirty="0">
              <a:solidFill>
                <a:srgbClr val="000066"/>
              </a:solidFill>
              <a:latin typeface="Arial"/>
              <a:cs typeface="Arial"/>
            </a:endParaRPr>
          </a:p>
          <a:p>
            <a:pPr marL="959485" marR="516255" indent="-247015">
              <a:lnSpc>
                <a:spcPct val="100000"/>
              </a:lnSpc>
              <a:spcBef>
                <a:spcPts val="5"/>
              </a:spcBef>
            </a:pPr>
            <a:r>
              <a:rPr lang="en-US" sz="1800" b="1" spc="-5" dirty="0">
                <a:solidFill>
                  <a:srgbClr val="000066"/>
                </a:solidFill>
                <a:latin typeface="Arial"/>
                <a:cs typeface="Arial"/>
              </a:rPr>
              <a:t>	</a:t>
            </a:r>
            <a:r>
              <a:rPr sz="1800" b="1" spc="-5" dirty="0">
                <a:solidFill>
                  <a:srgbClr val="000066"/>
                </a:solidFill>
                <a:latin typeface="Arial"/>
                <a:cs typeface="Arial"/>
              </a:rPr>
              <a:t>Skeletal</a:t>
            </a:r>
            <a:r>
              <a:rPr sz="1800" b="1" spc="-65" dirty="0">
                <a:solidFill>
                  <a:srgbClr val="000066"/>
                </a:solidFill>
                <a:latin typeface="Arial"/>
                <a:cs typeface="Arial"/>
              </a:rPr>
              <a:t> </a:t>
            </a:r>
            <a:r>
              <a:rPr sz="1800" b="1" spc="-5" dirty="0">
                <a:solidFill>
                  <a:srgbClr val="000066"/>
                </a:solidFill>
                <a:latin typeface="Arial"/>
                <a:cs typeface="Arial"/>
              </a:rPr>
              <a:t>cranial  </a:t>
            </a:r>
            <a:r>
              <a:rPr sz="1800" b="1" dirty="0">
                <a:solidFill>
                  <a:srgbClr val="000066"/>
                </a:solidFill>
                <a:latin typeface="Arial"/>
                <a:cs typeface="Arial"/>
              </a:rPr>
              <a:t>component</a:t>
            </a:r>
            <a:endParaRPr sz="1800" dirty="0">
              <a:latin typeface="Arial"/>
              <a:cs typeface="Arial"/>
            </a:endParaRPr>
          </a:p>
        </p:txBody>
      </p:sp>
      <p:sp>
        <p:nvSpPr>
          <p:cNvPr id="14" name="object 14"/>
          <p:cNvSpPr/>
          <p:nvPr/>
        </p:nvSpPr>
        <p:spPr>
          <a:xfrm>
            <a:off x="2682471" y="1018287"/>
            <a:ext cx="919480" cy="995044"/>
          </a:xfrm>
          <a:custGeom>
            <a:avLst/>
            <a:gdLst/>
            <a:ahLst/>
            <a:cxnLst/>
            <a:rect l="l" t="t" r="r" b="b"/>
            <a:pathLst>
              <a:path w="919479" h="995044">
                <a:moveTo>
                  <a:pt x="23749" y="913129"/>
                </a:moveTo>
                <a:lnTo>
                  <a:pt x="0" y="994917"/>
                </a:lnTo>
                <a:lnTo>
                  <a:pt x="79629" y="964818"/>
                </a:lnTo>
                <a:lnTo>
                  <a:pt x="66448" y="952626"/>
                </a:lnTo>
                <a:lnTo>
                  <a:pt x="47751" y="952626"/>
                </a:lnTo>
                <a:lnTo>
                  <a:pt x="38354" y="943990"/>
                </a:lnTo>
                <a:lnTo>
                  <a:pt x="46993" y="934631"/>
                </a:lnTo>
                <a:lnTo>
                  <a:pt x="23749" y="913129"/>
                </a:lnTo>
                <a:close/>
              </a:path>
              <a:path w="919479" h="995044">
                <a:moveTo>
                  <a:pt x="46993" y="934631"/>
                </a:moveTo>
                <a:lnTo>
                  <a:pt x="38354" y="943990"/>
                </a:lnTo>
                <a:lnTo>
                  <a:pt x="47751" y="952626"/>
                </a:lnTo>
                <a:lnTo>
                  <a:pt x="56363" y="943298"/>
                </a:lnTo>
                <a:lnTo>
                  <a:pt x="46993" y="934631"/>
                </a:lnTo>
                <a:close/>
              </a:path>
              <a:path w="919479" h="995044">
                <a:moveTo>
                  <a:pt x="56363" y="943298"/>
                </a:moveTo>
                <a:lnTo>
                  <a:pt x="47751" y="952626"/>
                </a:lnTo>
                <a:lnTo>
                  <a:pt x="66448" y="952626"/>
                </a:lnTo>
                <a:lnTo>
                  <a:pt x="56363" y="943298"/>
                </a:lnTo>
                <a:close/>
              </a:path>
              <a:path w="919479" h="995044">
                <a:moveTo>
                  <a:pt x="909701" y="0"/>
                </a:moveTo>
                <a:lnTo>
                  <a:pt x="46993" y="934631"/>
                </a:lnTo>
                <a:lnTo>
                  <a:pt x="56363" y="943298"/>
                </a:lnTo>
                <a:lnTo>
                  <a:pt x="919099" y="8635"/>
                </a:lnTo>
                <a:lnTo>
                  <a:pt x="909701" y="0"/>
                </a:lnTo>
                <a:close/>
              </a:path>
            </a:pathLst>
          </a:custGeom>
          <a:solidFill>
            <a:srgbClr val="FF0080"/>
          </a:solidFill>
          <a:ln w="38100">
            <a:solidFill>
              <a:schemeClr val="accent4"/>
            </a:solidFill>
          </a:ln>
        </p:spPr>
        <p:txBody>
          <a:bodyPr wrap="square" lIns="0" tIns="0" rIns="0" bIns="0" rtlCol="0"/>
          <a:lstStyle/>
          <a:p>
            <a:endParaRPr/>
          </a:p>
        </p:txBody>
      </p:sp>
      <p:sp>
        <p:nvSpPr>
          <p:cNvPr id="15" name="object 15"/>
          <p:cNvSpPr/>
          <p:nvPr/>
        </p:nvSpPr>
        <p:spPr>
          <a:xfrm>
            <a:off x="5220601" y="947547"/>
            <a:ext cx="1375410" cy="996315"/>
          </a:xfrm>
          <a:custGeom>
            <a:avLst/>
            <a:gdLst/>
            <a:ahLst/>
            <a:cxnLst/>
            <a:rect l="l" t="t" r="r" b="b"/>
            <a:pathLst>
              <a:path w="1375409" h="996314">
                <a:moveTo>
                  <a:pt x="1309746" y="956370"/>
                </a:moveTo>
                <a:lnTo>
                  <a:pt x="1291209" y="982091"/>
                </a:lnTo>
                <a:lnTo>
                  <a:pt x="1375283" y="995807"/>
                </a:lnTo>
                <a:lnTo>
                  <a:pt x="1358554" y="963803"/>
                </a:lnTo>
                <a:lnTo>
                  <a:pt x="1320038" y="963803"/>
                </a:lnTo>
                <a:lnTo>
                  <a:pt x="1309746" y="956370"/>
                </a:lnTo>
                <a:close/>
              </a:path>
              <a:path w="1375409" h="996314">
                <a:moveTo>
                  <a:pt x="1317188" y="946045"/>
                </a:moveTo>
                <a:lnTo>
                  <a:pt x="1309746" y="956370"/>
                </a:lnTo>
                <a:lnTo>
                  <a:pt x="1320038" y="963803"/>
                </a:lnTo>
                <a:lnTo>
                  <a:pt x="1327531" y="953516"/>
                </a:lnTo>
                <a:lnTo>
                  <a:pt x="1317188" y="946045"/>
                </a:lnTo>
                <a:close/>
              </a:path>
              <a:path w="1375409" h="996314">
                <a:moveTo>
                  <a:pt x="1335786" y="920242"/>
                </a:moveTo>
                <a:lnTo>
                  <a:pt x="1317188" y="946045"/>
                </a:lnTo>
                <a:lnTo>
                  <a:pt x="1327531" y="953516"/>
                </a:lnTo>
                <a:lnTo>
                  <a:pt x="1320038" y="963803"/>
                </a:lnTo>
                <a:lnTo>
                  <a:pt x="1358554" y="963803"/>
                </a:lnTo>
                <a:lnTo>
                  <a:pt x="1335786" y="920242"/>
                </a:lnTo>
                <a:close/>
              </a:path>
              <a:path w="1375409" h="996314">
                <a:moveTo>
                  <a:pt x="7366" y="0"/>
                </a:moveTo>
                <a:lnTo>
                  <a:pt x="0" y="10414"/>
                </a:lnTo>
                <a:lnTo>
                  <a:pt x="1309746" y="956370"/>
                </a:lnTo>
                <a:lnTo>
                  <a:pt x="1317188" y="946045"/>
                </a:lnTo>
                <a:lnTo>
                  <a:pt x="7366" y="0"/>
                </a:lnTo>
                <a:close/>
              </a:path>
            </a:pathLst>
          </a:custGeom>
          <a:solidFill>
            <a:srgbClr val="FF0080"/>
          </a:solidFill>
          <a:ln w="38100">
            <a:solidFill>
              <a:schemeClr val="accent4"/>
            </a:solidFill>
          </a:ln>
        </p:spPr>
        <p:txBody>
          <a:bodyPr wrap="square" lIns="0" tIns="0" rIns="0" bIns="0" rtlCol="0"/>
          <a:lstStyle/>
          <a:p>
            <a:endParaRPr/>
          </a:p>
        </p:txBody>
      </p:sp>
      <p:sp>
        <p:nvSpPr>
          <p:cNvPr id="16" name="object 16"/>
          <p:cNvSpPr/>
          <p:nvPr/>
        </p:nvSpPr>
        <p:spPr>
          <a:xfrm>
            <a:off x="2207514" y="3067811"/>
            <a:ext cx="230124" cy="533400"/>
          </a:xfrm>
          <a:custGeom>
            <a:avLst/>
            <a:gdLst/>
            <a:ahLst/>
            <a:cxnLst/>
            <a:rect l="l" t="t" r="r" b="b"/>
            <a:pathLst>
              <a:path w="76200" h="533400">
                <a:moveTo>
                  <a:pt x="31750" y="457200"/>
                </a:moveTo>
                <a:lnTo>
                  <a:pt x="0" y="457200"/>
                </a:lnTo>
                <a:lnTo>
                  <a:pt x="38100" y="533400"/>
                </a:lnTo>
                <a:lnTo>
                  <a:pt x="69850" y="469900"/>
                </a:lnTo>
                <a:lnTo>
                  <a:pt x="31750" y="469900"/>
                </a:lnTo>
                <a:lnTo>
                  <a:pt x="31750" y="457200"/>
                </a:lnTo>
                <a:close/>
              </a:path>
              <a:path w="76200" h="533400">
                <a:moveTo>
                  <a:pt x="44450" y="0"/>
                </a:moveTo>
                <a:lnTo>
                  <a:pt x="31750" y="0"/>
                </a:lnTo>
                <a:lnTo>
                  <a:pt x="31750" y="469900"/>
                </a:lnTo>
                <a:lnTo>
                  <a:pt x="44450" y="469900"/>
                </a:lnTo>
                <a:lnTo>
                  <a:pt x="44450" y="0"/>
                </a:lnTo>
                <a:close/>
              </a:path>
              <a:path w="76200" h="533400">
                <a:moveTo>
                  <a:pt x="76200" y="457200"/>
                </a:moveTo>
                <a:lnTo>
                  <a:pt x="44450" y="457200"/>
                </a:lnTo>
                <a:lnTo>
                  <a:pt x="44450" y="469900"/>
                </a:lnTo>
                <a:lnTo>
                  <a:pt x="69850" y="469900"/>
                </a:lnTo>
                <a:lnTo>
                  <a:pt x="76200" y="457200"/>
                </a:lnTo>
                <a:close/>
              </a:path>
            </a:pathLst>
          </a:custGeom>
          <a:solidFill>
            <a:srgbClr val="FF0080"/>
          </a:solidFill>
          <a:ln w="28575">
            <a:solidFill>
              <a:schemeClr val="tx1"/>
            </a:solidFill>
          </a:ln>
        </p:spPr>
        <p:txBody>
          <a:bodyPr wrap="square" lIns="0" tIns="0" rIns="0" bIns="0" rtlCol="0"/>
          <a:lstStyle/>
          <a:p>
            <a:endParaRPr/>
          </a:p>
        </p:txBody>
      </p:sp>
      <p:sp>
        <p:nvSpPr>
          <p:cNvPr id="17" name="object 17"/>
          <p:cNvSpPr/>
          <p:nvPr/>
        </p:nvSpPr>
        <p:spPr>
          <a:xfrm>
            <a:off x="6955065" y="3252492"/>
            <a:ext cx="50359" cy="533400"/>
          </a:xfrm>
          <a:custGeom>
            <a:avLst/>
            <a:gdLst/>
            <a:ahLst/>
            <a:cxnLst/>
            <a:rect l="l" t="t" r="r" b="b"/>
            <a:pathLst>
              <a:path w="76200" h="533400">
                <a:moveTo>
                  <a:pt x="31750" y="457200"/>
                </a:moveTo>
                <a:lnTo>
                  <a:pt x="0" y="457200"/>
                </a:lnTo>
                <a:lnTo>
                  <a:pt x="38100" y="533400"/>
                </a:lnTo>
                <a:lnTo>
                  <a:pt x="69850" y="469900"/>
                </a:lnTo>
                <a:lnTo>
                  <a:pt x="31750" y="469900"/>
                </a:lnTo>
                <a:lnTo>
                  <a:pt x="31750" y="457200"/>
                </a:lnTo>
                <a:close/>
              </a:path>
              <a:path w="76200" h="533400">
                <a:moveTo>
                  <a:pt x="44450" y="0"/>
                </a:moveTo>
                <a:lnTo>
                  <a:pt x="31750" y="0"/>
                </a:lnTo>
                <a:lnTo>
                  <a:pt x="31750" y="469900"/>
                </a:lnTo>
                <a:lnTo>
                  <a:pt x="44450" y="469900"/>
                </a:lnTo>
                <a:lnTo>
                  <a:pt x="44450" y="0"/>
                </a:lnTo>
                <a:close/>
              </a:path>
              <a:path w="76200" h="533400">
                <a:moveTo>
                  <a:pt x="76200" y="457200"/>
                </a:moveTo>
                <a:lnTo>
                  <a:pt x="44450" y="457200"/>
                </a:lnTo>
                <a:lnTo>
                  <a:pt x="44450" y="469900"/>
                </a:lnTo>
                <a:lnTo>
                  <a:pt x="69850" y="469900"/>
                </a:lnTo>
                <a:lnTo>
                  <a:pt x="76200" y="457200"/>
                </a:lnTo>
                <a:close/>
              </a:path>
            </a:pathLst>
          </a:custGeom>
          <a:solidFill>
            <a:srgbClr val="FF0080"/>
          </a:solidFill>
          <a:ln w="38100">
            <a:solidFill>
              <a:schemeClr val="tx1"/>
            </a:solidFill>
          </a:ln>
        </p:spPr>
        <p:txBody>
          <a:bodyPr wrap="square" lIns="0" tIns="0" rIns="0" bIns="0" rtlCol="0"/>
          <a:lstStyle/>
          <a:p>
            <a:endParaRPr/>
          </a:p>
        </p:txBody>
      </p:sp>
      <p:sp>
        <p:nvSpPr>
          <p:cNvPr id="19" name="object 19"/>
          <p:cNvSpPr/>
          <p:nvPr/>
        </p:nvSpPr>
        <p:spPr>
          <a:xfrm>
            <a:off x="2307068" y="4367724"/>
            <a:ext cx="130570" cy="645451"/>
          </a:xfrm>
          <a:custGeom>
            <a:avLst/>
            <a:gdLst/>
            <a:ahLst/>
            <a:cxnLst/>
            <a:rect l="l" t="t" r="r" b="b"/>
            <a:pathLst>
              <a:path w="118110" h="457835">
                <a:moveTo>
                  <a:pt x="14224" y="341249"/>
                </a:moveTo>
                <a:lnTo>
                  <a:pt x="8128" y="344678"/>
                </a:lnTo>
                <a:lnTo>
                  <a:pt x="2159" y="348234"/>
                </a:lnTo>
                <a:lnTo>
                  <a:pt x="0" y="355981"/>
                </a:lnTo>
                <a:lnTo>
                  <a:pt x="3556" y="362076"/>
                </a:lnTo>
                <a:lnTo>
                  <a:pt x="58674" y="457326"/>
                </a:lnTo>
                <a:lnTo>
                  <a:pt x="73451" y="432181"/>
                </a:lnTo>
                <a:lnTo>
                  <a:pt x="45974" y="432053"/>
                </a:lnTo>
                <a:lnTo>
                  <a:pt x="46140" y="384975"/>
                </a:lnTo>
                <a:lnTo>
                  <a:pt x="25527" y="349376"/>
                </a:lnTo>
                <a:lnTo>
                  <a:pt x="21971" y="343281"/>
                </a:lnTo>
                <a:lnTo>
                  <a:pt x="14224" y="341249"/>
                </a:lnTo>
                <a:close/>
              </a:path>
              <a:path w="118110" h="457835">
                <a:moveTo>
                  <a:pt x="46140" y="384975"/>
                </a:moveTo>
                <a:lnTo>
                  <a:pt x="45974" y="432053"/>
                </a:lnTo>
                <a:lnTo>
                  <a:pt x="71374" y="432181"/>
                </a:lnTo>
                <a:lnTo>
                  <a:pt x="71396" y="425703"/>
                </a:lnTo>
                <a:lnTo>
                  <a:pt x="47752" y="425703"/>
                </a:lnTo>
                <a:lnTo>
                  <a:pt x="58818" y="406871"/>
                </a:lnTo>
                <a:lnTo>
                  <a:pt x="46140" y="384975"/>
                </a:lnTo>
                <a:close/>
              </a:path>
              <a:path w="118110" h="457835">
                <a:moveTo>
                  <a:pt x="103886" y="341503"/>
                </a:moveTo>
                <a:lnTo>
                  <a:pt x="96012" y="343534"/>
                </a:lnTo>
                <a:lnTo>
                  <a:pt x="92456" y="349631"/>
                </a:lnTo>
                <a:lnTo>
                  <a:pt x="71539" y="385224"/>
                </a:lnTo>
                <a:lnTo>
                  <a:pt x="71374" y="432181"/>
                </a:lnTo>
                <a:lnTo>
                  <a:pt x="73451" y="432181"/>
                </a:lnTo>
                <a:lnTo>
                  <a:pt x="114427" y="362457"/>
                </a:lnTo>
                <a:lnTo>
                  <a:pt x="117983" y="356488"/>
                </a:lnTo>
                <a:lnTo>
                  <a:pt x="115950" y="348615"/>
                </a:lnTo>
                <a:lnTo>
                  <a:pt x="109855" y="345059"/>
                </a:lnTo>
                <a:lnTo>
                  <a:pt x="103886" y="341503"/>
                </a:lnTo>
                <a:close/>
              </a:path>
              <a:path w="118110" h="457835">
                <a:moveTo>
                  <a:pt x="58818" y="406871"/>
                </a:moveTo>
                <a:lnTo>
                  <a:pt x="47752" y="425703"/>
                </a:lnTo>
                <a:lnTo>
                  <a:pt x="69723" y="425703"/>
                </a:lnTo>
                <a:lnTo>
                  <a:pt x="58818" y="406871"/>
                </a:lnTo>
                <a:close/>
              </a:path>
              <a:path w="118110" h="457835">
                <a:moveTo>
                  <a:pt x="71539" y="385224"/>
                </a:moveTo>
                <a:lnTo>
                  <a:pt x="58818" y="406871"/>
                </a:lnTo>
                <a:lnTo>
                  <a:pt x="69723" y="425703"/>
                </a:lnTo>
                <a:lnTo>
                  <a:pt x="71396" y="425703"/>
                </a:lnTo>
                <a:lnTo>
                  <a:pt x="71539" y="385224"/>
                </a:lnTo>
                <a:close/>
              </a:path>
              <a:path w="118110" h="457835">
                <a:moveTo>
                  <a:pt x="47498" y="0"/>
                </a:moveTo>
                <a:lnTo>
                  <a:pt x="46140" y="384975"/>
                </a:lnTo>
                <a:lnTo>
                  <a:pt x="58818" y="406871"/>
                </a:lnTo>
                <a:lnTo>
                  <a:pt x="71539" y="385224"/>
                </a:lnTo>
                <a:lnTo>
                  <a:pt x="72898" y="126"/>
                </a:lnTo>
                <a:lnTo>
                  <a:pt x="47498" y="0"/>
                </a:lnTo>
                <a:close/>
              </a:path>
            </a:pathLst>
          </a:custGeom>
          <a:solidFill>
            <a:srgbClr val="FF0080"/>
          </a:solidFill>
          <a:ln w="28575">
            <a:solidFill>
              <a:schemeClr val="tx1"/>
            </a:solidFill>
          </a:ln>
        </p:spPr>
        <p:txBody>
          <a:bodyPr wrap="square" lIns="0" tIns="0" rIns="0" bIns="0" rtlCol="0"/>
          <a:lstStyle/>
          <a:p>
            <a:endParaRPr>
              <a:ln w="0"/>
              <a:effectLst>
                <a:outerShdw blurRad="38100" dist="19050" dir="2700000" algn="tl" rotWithShape="0">
                  <a:schemeClr val="dk1">
                    <a:alpha val="40000"/>
                  </a:schemeClr>
                </a:outerShdw>
              </a:effectLst>
            </a:endParaRPr>
          </a:p>
        </p:txBody>
      </p:sp>
      <p:sp>
        <p:nvSpPr>
          <p:cNvPr id="20" name="object 20"/>
          <p:cNvSpPr/>
          <p:nvPr/>
        </p:nvSpPr>
        <p:spPr>
          <a:xfrm>
            <a:off x="671321" y="5013175"/>
            <a:ext cx="3724275" cy="1123950"/>
          </a:xfrm>
          <a:prstGeom prst="rect">
            <a:avLst/>
          </a:prstGeom>
          <a:blipFill>
            <a:blip r:embed="rId2" cstate="print"/>
            <a:stretch>
              <a:fillRect/>
            </a:stretch>
          </a:blipFill>
        </p:spPr>
        <p:txBody>
          <a:bodyPr wrap="square" lIns="0" tIns="0" rIns="0" bIns="0" rtlCol="0"/>
          <a:lstStyle/>
          <a:p>
            <a:endParaRPr/>
          </a:p>
        </p:txBody>
      </p:sp>
      <p:sp>
        <p:nvSpPr>
          <p:cNvPr id="21" name="object 21"/>
          <p:cNvSpPr txBox="1"/>
          <p:nvPr/>
        </p:nvSpPr>
        <p:spPr>
          <a:xfrm>
            <a:off x="1297940" y="5153708"/>
            <a:ext cx="2207260" cy="574675"/>
          </a:xfrm>
          <a:prstGeom prst="rect">
            <a:avLst/>
          </a:prstGeom>
        </p:spPr>
        <p:txBody>
          <a:bodyPr vert="horz" wrap="square" lIns="0" tIns="12700" rIns="0" bIns="0" rtlCol="0">
            <a:spAutoFit/>
          </a:bodyPr>
          <a:lstStyle/>
          <a:p>
            <a:pPr marL="355600" indent="-342900">
              <a:lnSpc>
                <a:spcPct val="100000"/>
              </a:lnSpc>
              <a:spcBef>
                <a:spcPts val="100"/>
              </a:spcBef>
              <a:buAutoNum type="arabicPeriod"/>
              <a:tabLst>
                <a:tab pos="354965" algn="l"/>
                <a:tab pos="355600" algn="l"/>
              </a:tabLst>
            </a:pPr>
            <a:r>
              <a:rPr sz="1800" b="1" spc="-5" dirty="0">
                <a:solidFill>
                  <a:srgbClr val="000090"/>
                </a:solidFill>
                <a:latin typeface="Arial"/>
                <a:cs typeface="Arial"/>
              </a:rPr>
              <a:t>Periosteal</a:t>
            </a:r>
            <a:r>
              <a:rPr sz="1800" b="1" spc="-55" dirty="0">
                <a:solidFill>
                  <a:srgbClr val="000090"/>
                </a:solidFill>
                <a:latin typeface="Arial"/>
                <a:cs typeface="Arial"/>
              </a:rPr>
              <a:t> </a:t>
            </a:r>
            <a:r>
              <a:rPr sz="1800" b="1" spc="-5" dirty="0">
                <a:solidFill>
                  <a:srgbClr val="000090"/>
                </a:solidFill>
                <a:latin typeface="Arial"/>
                <a:cs typeface="Arial"/>
              </a:rPr>
              <a:t>matrix</a:t>
            </a:r>
            <a:endParaRPr sz="1800">
              <a:latin typeface="Arial"/>
              <a:cs typeface="Arial"/>
            </a:endParaRPr>
          </a:p>
          <a:p>
            <a:pPr marL="411480" indent="-342900">
              <a:lnSpc>
                <a:spcPct val="100000"/>
              </a:lnSpc>
              <a:buAutoNum type="arabicPeriod"/>
              <a:tabLst>
                <a:tab pos="411480" algn="l"/>
                <a:tab pos="412115" algn="l"/>
              </a:tabLst>
            </a:pPr>
            <a:r>
              <a:rPr sz="1800" b="1" spc="-5" dirty="0">
                <a:solidFill>
                  <a:srgbClr val="000090"/>
                </a:solidFill>
                <a:latin typeface="Arial"/>
                <a:cs typeface="Arial"/>
              </a:rPr>
              <a:t>Capsular</a:t>
            </a:r>
            <a:r>
              <a:rPr sz="1800" b="1" spc="-45" dirty="0">
                <a:solidFill>
                  <a:srgbClr val="000090"/>
                </a:solidFill>
                <a:latin typeface="Arial"/>
                <a:cs typeface="Arial"/>
              </a:rPr>
              <a:t> </a:t>
            </a:r>
            <a:r>
              <a:rPr sz="1800" b="1" spc="-5" dirty="0">
                <a:solidFill>
                  <a:srgbClr val="000090"/>
                </a:solidFill>
                <a:latin typeface="Arial"/>
                <a:cs typeface="Arial"/>
              </a:rPr>
              <a:t>matrix</a:t>
            </a:r>
            <a:endParaRPr sz="1800" dirty="0">
              <a:latin typeface="Arial"/>
              <a:cs typeface="Arial"/>
            </a:endParaRPr>
          </a:p>
        </p:txBody>
      </p:sp>
    </p:spTree>
    <p:extLst>
      <p:ext uri="{BB962C8B-B14F-4D97-AF65-F5344CB8AC3E}">
        <p14:creationId xmlns:p14="http://schemas.microsoft.com/office/powerpoint/2010/main" val="1437797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9988</TotalTime>
  <Words>1634</Words>
  <Application>Microsoft Office PowerPoint</Application>
  <PresentationFormat>On-screen Show (4:3)</PresentationFormat>
  <Paragraphs>248</Paragraphs>
  <Slides>39</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Algerian</vt:lpstr>
      <vt:lpstr>Arial</vt:lpstr>
      <vt:lpstr>Book Antiqua</vt:lpstr>
      <vt:lpstr>Calibri</vt:lpstr>
      <vt:lpstr>Calibri Light</vt:lpstr>
      <vt:lpstr>Times New Roman</vt:lpstr>
      <vt:lpstr>Wingdings</vt:lpstr>
      <vt:lpstr>Office Theme</vt:lpstr>
      <vt:lpstr>PowerPoint Presentation</vt:lpstr>
      <vt:lpstr>Specific learning Objectives </vt:lpstr>
      <vt:lpstr> CONTENTS :</vt:lpstr>
      <vt:lpstr>Functional Matrix Hypothesis (Moss’ Hypothesis) /(FMH) </vt:lpstr>
      <vt:lpstr>Essence of the theory:</vt:lpstr>
      <vt:lpstr>Definition </vt:lpstr>
      <vt:lpstr>Explanation </vt:lpstr>
      <vt:lpstr>PowerPoint Presentation</vt:lpstr>
      <vt:lpstr>Functional Cranial Component (one function)</vt:lpstr>
      <vt:lpstr>  </vt:lpstr>
      <vt:lpstr>Functional Matrix </vt:lpstr>
      <vt:lpstr>PowerPoint Presentation</vt:lpstr>
      <vt:lpstr>PowerPoint Presentation</vt:lpstr>
      <vt:lpstr>Capsular matrix</vt:lpstr>
      <vt:lpstr>Neurocanial Capsule </vt:lpstr>
      <vt:lpstr>PowerPoint Presentation</vt:lpstr>
      <vt:lpstr>PowerPoint Presentation</vt:lpstr>
      <vt:lpstr>Orofacial Capsular Matrix</vt:lpstr>
      <vt:lpstr>PowerPoint Presentation</vt:lpstr>
      <vt:lpstr>PowerPoint Presentation</vt:lpstr>
      <vt:lpstr>Skeletal Unit</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Growth Relativity Hypothesis :  ( John C Voudouris 2000)</vt:lpstr>
      <vt:lpstr>PowerPoint Presentation</vt:lpstr>
      <vt:lpstr>PowerPoint Presentation</vt:lpstr>
      <vt:lpstr>PowerPoint Presentation</vt:lpstr>
      <vt:lpstr>PowerPoint Presentation</vt:lpstr>
      <vt:lpstr>PowerPoint Presentation</vt:lpstr>
      <vt:lpstr>Conclusion For Theories Of Growth :</vt:lpstr>
      <vt:lpstr>SUMMARY</vt:lpstr>
      <vt:lpstr>REFERENCES</vt:lpstr>
      <vt:lpstr>Question &amp; Answer Session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Theories of Growth</dc:title>
  <dc:creator>Roez</dc:creator>
  <cp:lastModifiedBy>Gaurav Agrawal</cp:lastModifiedBy>
  <cp:revision>372</cp:revision>
  <dcterms:created xsi:type="dcterms:W3CDTF">2011-07-25T17:26:21Z</dcterms:created>
  <dcterms:modified xsi:type="dcterms:W3CDTF">2022-08-28T05:29:43Z</dcterms:modified>
</cp:coreProperties>
</file>